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8"/>
  </p:notesMasterIdLst>
  <p:sldIdLst>
    <p:sldId id="256" r:id="rId2"/>
    <p:sldId id="258" r:id="rId3"/>
    <p:sldId id="261" r:id="rId4"/>
    <p:sldId id="323" r:id="rId5"/>
    <p:sldId id="324" r:id="rId6"/>
    <p:sldId id="325" r:id="rId7"/>
    <p:sldId id="326" r:id="rId8"/>
    <p:sldId id="327" r:id="rId9"/>
    <p:sldId id="328" r:id="rId10"/>
    <p:sldId id="329" r:id="rId11"/>
    <p:sldId id="311" r:id="rId12"/>
    <p:sldId id="330" r:id="rId13"/>
    <p:sldId id="331" r:id="rId14"/>
    <p:sldId id="332" r:id="rId15"/>
    <p:sldId id="333" r:id="rId16"/>
    <p:sldId id="312" r:id="rId17"/>
    <p:sldId id="314" r:id="rId18"/>
    <p:sldId id="313" r:id="rId19"/>
    <p:sldId id="262" r:id="rId20"/>
    <p:sldId id="315" r:id="rId21"/>
    <p:sldId id="316" r:id="rId22"/>
    <p:sldId id="317" r:id="rId23"/>
    <p:sldId id="318" r:id="rId24"/>
    <p:sldId id="319" r:id="rId25"/>
    <p:sldId id="320" r:id="rId26"/>
    <p:sldId id="322" r:id="rId27"/>
  </p:sldIdLst>
  <p:sldSz cx="9144000" cy="5143500" type="screen16x9"/>
  <p:notesSz cx="6858000" cy="9144000"/>
  <p:embeddedFontLst>
    <p:embeddedFont>
      <p:font typeface="BIZ UDPGothic" panose="020B0604020202020204" charset="-128"/>
      <p:regular r:id="rId29"/>
      <p:bold r:id="rId30"/>
    </p:embeddedFont>
    <p:embeddedFont>
      <p:font typeface="Anaheim" panose="020B0604020202020204" charset="0"/>
      <p:regular r:id="rId31"/>
    </p:embeddedFont>
    <p:embeddedFont>
      <p:font typeface="Didact Gothic" panose="00000500000000000000" pitchFamily="2" charset="0"/>
      <p:regular r:id="rId32"/>
    </p:embeddedFont>
    <p:embeddedFont>
      <p:font typeface="DM Sans" pitchFamily="2" charset="0"/>
      <p:regular r:id="rId33"/>
      <p:bold r:id="rId34"/>
      <p:italic r:id="rId35"/>
      <p:boldItalic r:id="rId36"/>
    </p:embeddedFont>
    <p:embeddedFont>
      <p:font typeface="Lato Light" panose="020F0502020204030203" pitchFamily="34" charset="0"/>
      <p:regular r:id="rId37"/>
      <p:italic r:id="rId38"/>
    </p:embeddedFont>
    <p:embeddedFont>
      <p:font typeface="Nunito Light" pitchFamily="2"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E17F89-391D-4D3F-8488-F15902FFDA50}">
  <a:tblStyle styleId="{EBE17F89-391D-4D3F-8488-F15902FFDA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16FD8-5111-460E-973A-E4C1B14067D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94"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53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15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913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570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121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768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1218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4712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67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327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606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89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721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610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327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699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472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33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940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5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264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79122" y="-134078"/>
            <a:ext cx="10777069" cy="5695552"/>
            <a:chOff x="-879122" y="-134078"/>
            <a:chExt cx="10777069" cy="5695552"/>
          </a:xfrm>
        </p:grpSpPr>
        <p:grpSp>
          <p:nvGrpSpPr>
            <p:cNvPr id="10" name="Google Shape;10;p2"/>
            <p:cNvGrpSpPr/>
            <p:nvPr/>
          </p:nvGrpSpPr>
          <p:grpSpPr>
            <a:xfrm rot="-2027901">
              <a:off x="-682950" y="4163973"/>
              <a:ext cx="1351475" cy="1115900"/>
              <a:chOff x="826" y="2854"/>
              <a:chExt cx="1222" cy="1009"/>
            </a:xfrm>
          </p:grpSpPr>
          <p:sp>
            <p:nvSpPr>
              <p:cNvPr id="11" name="Google Shape;11;p2"/>
              <p:cNvSpPr/>
              <p:nvPr/>
            </p:nvSpPr>
            <p:spPr>
              <a:xfrm>
                <a:off x="925" y="2856"/>
                <a:ext cx="1123" cy="969"/>
              </a:xfrm>
              <a:custGeom>
                <a:avLst/>
                <a:gdLst/>
                <a:ahLst/>
                <a:cxnLst/>
                <a:rect l="l" t="t" r="r" b="b"/>
                <a:pathLst>
                  <a:path w="1123" h="969" extrusionOk="0">
                    <a:moveTo>
                      <a:pt x="809" y="0"/>
                    </a:moveTo>
                    <a:lnTo>
                      <a:pt x="0" y="969"/>
                    </a:lnTo>
                    <a:lnTo>
                      <a:pt x="1123" y="760"/>
                    </a:lnTo>
                    <a:lnTo>
                      <a:pt x="80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2"/>
              <p:cNvSpPr/>
              <p:nvPr/>
            </p:nvSpPr>
            <p:spPr>
              <a:xfrm>
                <a:off x="826" y="2854"/>
                <a:ext cx="1174" cy="1009"/>
              </a:xfrm>
              <a:custGeom>
                <a:avLst/>
                <a:gdLst/>
                <a:ahLst/>
                <a:cxnLst/>
                <a:rect l="l" t="t" r="r" b="b"/>
                <a:pathLst>
                  <a:path w="1174" h="1009" extrusionOk="0">
                    <a:moveTo>
                      <a:pt x="851" y="0"/>
                    </a:moveTo>
                    <a:lnTo>
                      <a:pt x="0" y="1009"/>
                    </a:lnTo>
                    <a:lnTo>
                      <a:pt x="1174" y="800"/>
                    </a:lnTo>
                    <a:lnTo>
                      <a:pt x="85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 name="Google Shape;13;p2"/>
            <p:cNvGrpSpPr/>
            <p:nvPr/>
          </p:nvGrpSpPr>
          <p:grpSpPr>
            <a:xfrm>
              <a:off x="8430778" y="-134078"/>
              <a:ext cx="1467169" cy="1767349"/>
              <a:chOff x="1171576" y="1525588"/>
              <a:chExt cx="2071688" cy="2495550"/>
            </a:xfrm>
          </p:grpSpPr>
          <p:sp>
            <p:nvSpPr>
              <p:cNvPr id="14" name="Google Shape;14;p2"/>
              <p:cNvSpPr/>
              <p:nvPr/>
            </p:nvSpPr>
            <p:spPr>
              <a:xfrm>
                <a:off x="1190625" y="1622425"/>
                <a:ext cx="2052638" cy="2398713"/>
              </a:xfrm>
              <a:custGeom>
                <a:avLst/>
                <a:gdLst/>
                <a:ahLst/>
                <a:cxnLst/>
                <a:rect l="l" t="t" r="r" b="b"/>
                <a:pathLst>
                  <a:path w="1293" h="1511" extrusionOk="0">
                    <a:moveTo>
                      <a:pt x="946" y="0"/>
                    </a:moveTo>
                    <a:lnTo>
                      <a:pt x="0" y="784"/>
                    </a:lnTo>
                    <a:lnTo>
                      <a:pt x="1293" y="1511"/>
                    </a:lnTo>
                    <a:lnTo>
                      <a:pt x="94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2"/>
              <p:cNvSpPr/>
              <p:nvPr/>
            </p:nvSpPr>
            <p:spPr>
              <a:xfrm>
                <a:off x="1171575" y="1525588"/>
                <a:ext cx="2052638" cy="2397125"/>
              </a:xfrm>
              <a:custGeom>
                <a:avLst/>
                <a:gdLst/>
                <a:ahLst/>
                <a:cxnLst/>
                <a:rect l="l" t="t" r="r" b="b"/>
                <a:pathLst>
                  <a:path w="1293" h="1510" extrusionOk="0">
                    <a:moveTo>
                      <a:pt x="947" y="0"/>
                    </a:moveTo>
                    <a:lnTo>
                      <a:pt x="0" y="783"/>
                    </a:lnTo>
                    <a:lnTo>
                      <a:pt x="1293" y="1510"/>
                    </a:lnTo>
                    <a:lnTo>
                      <a:pt x="947"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6" name="Google Shape;16;p2"/>
          <p:cNvSpPr/>
          <p:nvPr/>
        </p:nvSpPr>
        <p:spPr>
          <a:xfrm>
            <a:off x="1414270" y="-1177775"/>
            <a:ext cx="1467300" cy="1466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 name="Google Shape;17;p2"/>
          <p:cNvGrpSpPr/>
          <p:nvPr/>
        </p:nvGrpSpPr>
        <p:grpSpPr>
          <a:xfrm>
            <a:off x="-516172" y="1019991"/>
            <a:ext cx="9840911" cy="1787876"/>
            <a:chOff x="-516172" y="1019991"/>
            <a:chExt cx="9840911" cy="1787876"/>
          </a:xfrm>
        </p:grpSpPr>
        <p:grpSp>
          <p:nvGrpSpPr>
            <p:cNvPr id="18" name="Google Shape;18;p2"/>
            <p:cNvGrpSpPr/>
            <p:nvPr/>
          </p:nvGrpSpPr>
          <p:grpSpPr>
            <a:xfrm>
              <a:off x="-516172" y="1019991"/>
              <a:ext cx="1017919" cy="288585"/>
              <a:chOff x="674688" y="722313"/>
              <a:chExt cx="1231900" cy="349250"/>
            </a:xfrm>
          </p:grpSpPr>
          <p:sp>
            <p:nvSpPr>
              <p:cNvPr id="19" name="Google Shape;19;p2"/>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1807044">
              <a:off x="8690260" y="2482129"/>
              <a:ext cx="632186" cy="179228"/>
              <a:chOff x="674688" y="722313"/>
              <a:chExt cx="1231900" cy="349250"/>
            </a:xfrm>
          </p:grpSpPr>
          <p:sp>
            <p:nvSpPr>
              <p:cNvPr id="22" name="Google Shape;22;p2"/>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 name="Google Shape;24;p2"/>
          <p:cNvSpPr txBox="1">
            <a:spLocks noGrp="1"/>
          </p:cNvSpPr>
          <p:nvPr>
            <p:ph type="ctrTitle"/>
          </p:nvPr>
        </p:nvSpPr>
        <p:spPr>
          <a:xfrm>
            <a:off x="1673750" y="1566625"/>
            <a:ext cx="5796600" cy="16860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5" name="Google Shape;25;p2"/>
          <p:cNvSpPr txBox="1">
            <a:spLocks noGrp="1"/>
          </p:cNvSpPr>
          <p:nvPr>
            <p:ph type="subTitle" idx="1"/>
          </p:nvPr>
        </p:nvSpPr>
        <p:spPr>
          <a:xfrm>
            <a:off x="1673700" y="3376400"/>
            <a:ext cx="57966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9"/>
        <p:cNvGrpSpPr/>
        <p:nvPr/>
      </p:nvGrpSpPr>
      <p:grpSpPr>
        <a:xfrm>
          <a:off x="0" y="0"/>
          <a:ext cx="0" cy="0"/>
          <a:chOff x="0" y="0"/>
          <a:chExt cx="0" cy="0"/>
        </a:xfrm>
      </p:grpSpPr>
      <p:grpSp>
        <p:nvGrpSpPr>
          <p:cNvPr id="150" name="Google Shape;150;p7"/>
          <p:cNvGrpSpPr/>
          <p:nvPr/>
        </p:nvGrpSpPr>
        <p:grpSpPr>
          <a:xfrm>
            <a:off x="-631487" y="-1068440"/>
            <a:ext cx="7585710" cy="5879939"/>
            <a:chOff x="-631487" y="-1068440"/>
            <a:chExt cx="7585710" cy="5879939"/>
          </a:xfrm>
        </p:grpSpPr>
        <p:grpSp>
          <p:nvGrpSpPr>
            <p:cNvPr id="151" name="Google Shape;151;p7"/>
            <p:cNvGrpSpPr/>
            <p:nvPr/>
          </p:nvGrpSpPr>
          <p:grpSpPr>
            <a:xfrm>
              <a:off x="5487053" y="-1068440"/>
              <a:ext cx="1467169" cy="1767349"/>
              <a:chOff x="1171576" y="1525588"/>
              <a:chExt cx="2071688" cy="2495550"/>
            </a:xfrm>
          </p:grpSpPr>
          <p:sp>
            <p:nvSpPr>
              <p:cNvPr id="152" name="Google Shape;152;p7"/>
              <p:cNvSpPr/>
              <p:nvPr/>
            </p:nvSpPr>
            <p:spPr>
              <a:xfrm>
                <a:off x="1190625" y="1622425"/>
                <a:ext cx="2052638" cy="2398713"/>
              </a:xfrm>
              <a:custGeom>
                <a:avLst/>
                <a:gdLst/>
                <a:ahLst/>
                <a:cxnLst/>
                <a:rect l="l" t="t" r="r" b="b"/>
                <a:pathLst>
                  <a:path w="1293" h="1511" extrusionOk="0">
                    <a:moveTo>
                      <a:pt x="946" y="0"/>
                    </a:moveTo>
                    <a:lnTo>
                      <a:pt x="0" y="784"/>
                    </a:lnTo>
                    <a:lnTo>
                      <a:pt x="1293" y="1511"/>
                    </a:lnTo>
                    <a:lnTo>
                      <a:pt x="94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7"/>
              <p:cNvSpPr/>
              <p:nvPr/>
            </p:nvSpPr>
            <p:spPr>
              <a:xfrm>
                <a:off x="1171575" y="1525588"/>
                <a:ext cx="2052638" cy="2397125"/>
              </a:xfrm>
              <a:custGeom>
                <a:avLst/>
                <a:gdLst/>
                <a:ahLst/>
                <a:cxnLst/>
                <a:rect l="l" t="t" r="r" b="b"/>
                <a:pathLst>
                  <a:path w="1293" h="1510" extrusionOk="0">
                    <a:moveTo>
                      <a:pt x="947" y="0"/>
                    </a:moveTo>
                    <a:lnTo>
                      <a:pt x="0" y="783"/>
                    </a:lnTo>
                    <a:lnTo>
                      <a:pt x="1293" y="1510"/>
                    </a:lnTo>
                    <a:lnTo>
                      <a:pt x="947"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54" name="Google Shape;154;p7"/>
            <p:cNvGrpSpPr/>
            <p:nvPr/>
          </p:nvGrpSpPr>
          <p:grpSpPr>
            <a:xfrm>
              <a:off x="-631487" y="3695598"/>
              <a:ext cx="1351475" cy="1115900"/>
              <a:chOff x="826" y="2854"/>
              <a:chExt cx="1222" cy="1009"/>
            </a:xfrm>
          </p:grpSpPr>
          <p:sp>
            <p:nvSpPr>
              <p:cNvPr id="155" name="Google Shape;155;p7"/>
              <p:cNvSpPr/>
              <p:nvPr/>
            </p:nvSpPr>
            <p:spPr>
              <a:xfrm>
                <a:off x="925" y="2856"/>
                <a:ext cx="1123" cy="969"/>
              </a:xfrm>
              <a:custGeom>
                <a:avLst/>
                <a:gdLst/>
                <a:ahLst/>
                <a:cxnLst/>
                <a:rect l="l" t="t" r="r" b="b"/>
                <a:pathLst>
                  <a:path w="1123" h="969" extrusionOk="0">
                    <a:moveTo>
                      <a:pt x="809" y="0"/>
                    </a:moveTo>
                    <a:lnTo>
                      <a:pt x="0" y="969"/>
                    </a:lnTo>
                    <a:lnTo>
                      <a:pt x="1123" y="760"/>
                    </a:lnTo>
                    <a:lnTo>
                      <a:pt x="80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7"/>
              <p:cNvSpPr/>
              <p:nvPr/>
            </p:nvSpPr>
            <p:spPr>
              <a:xfrm>
                <a:off x="826" y="2854"/>
                <a:ext cx="1174" cy="1009"/>
              </a:xfrm>
              <a:custGeom>
                <a:avLst/>
                <a:gdLst/>
                <a:ahLst/>
                <a:cxnLst/>
                <a:rect l="l" t="t" r="r" b="b"/>
                <a:pathLst>
                  <a:path w="1174" h="1009" extrusionOk="0">
                    <a:moveTo>
                      <a:pt x="851" y="0"/>
                    </a:moveTo>
                    <a:lnTo>
                      <a:pt x="0" y="1009"/>
                    </a:lnTo>
                    <a:lnTo>
                      <a:pt x="1174" y="800"/>
                    </a:lnTo>
                    <a:lnTo>
                      <a:pt x="85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57" name="Google Shape;157;p7"/>
          <p:cNvGrpSpPr/>
          <p:nvPr/>
        </p:nvGrpSpPr>
        <p:grpSpPr>
          <a:xfrm>
            <a:off x="145725" y="41425"/>
            <a:ext cx="8918200" cy="4990650"/>
            <a:chOff x="49" y="24"/>
            <a:chExt cx="7629" cy="4269"/>
          </a:xfrm>
        </p:grpSpPr>
        <p:sp>
          <p:nvSpPr>
            <p:cNvPr id="158" name="Google Shape;158;p7"/>
            <p:cNvSpPr/>
            <p:nvPr/>
          </p:nvSpPr>
          <p:spPr>
            <a:xfrm>
              <a:off x="49" y="187"/>
              <a:ext cx="7528" cy="4106"/>
            </a:xfrm>
            <a:custGeom>
              <a:avLst/>
              <a:gdLst/>
              <a:ahLst/>
              <a:cxnLst/>
              <a:rect l="l" t="t" r="r" b="b"/>
              <a:pathLst>
                <a:path w="3245" h="1768" extrusionOk="0">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121" y="254"/>
              <a:ext cx="7385" cy="3974"/>
            </a:xfrm>
            <a:custGeom>
              <a:avLst/>
              <a:gdLst/>
              <a:ahLst/>
              <a:cxnLst/>
              <a:rect l="l" t="t" r="r" b="b"/>
              <a:pathLst>
                <a:path w="3183" h="1711" extrusionOk="0">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394" y="369"/>
              <a:ext cx="6841" cy="3635"/>
            </a:xfrm>
            <a:custGeom>
              <a:avLst/>
              <a:gdLst/>
              <a:ahLst/>
              <a:cxnLst/>
              <a:rect l="l" t="t" r="r" b="b"/>
              <a:pathLst>
                <a:path w="2911" h="1545" extrusionOk="0">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61" name="Google Shape;161;p7"/>
            <p:cNvCxnSpPr/>
            <p:nvPr/>
          </p:nvCxnSpPr>
          <p:spPr>
            <a:xfrm>
              <a:off x="6281" y="321"/>
              <a:ext cx="0" cy="0"/>
            </a:xfrm>
            <a:prstGeom prst="straightConnector1">
              <a:avLst/>
            </a:prstGeom>
            <a:noFill/>
            <a:ln w="19050" cap="flat" cmpd="sng">
              <a:solidFill>
                <a:schemeClr val="dk1"/>
              </a:solidFill>
              <a:prstDash val="solid"/>
              <a:miter lim="800000"/>
              <a:headEnd type="none" w="med" len="med"/>
              <a:tailEnd type="none" w="med" len="med"/>
            </a:ln>
          </p:spPr>
        </p:cxnSp>
        <p:sp>
          <p:nvSpPr>
            <p:cNvPr id="162" name="Google Shape;162;p7"/>
            <p:cNvSpPr/>
            <p:nvPr/>
          </p:nvSpPr>
          <p:spPr>
            <a:xfrm>
              <a:off x="7288" y="194"/>
              <a:ext cx="169" cy="178"/>
            </a:xfrm>
            <a:custGeom>
              <a:avLst/>
              <a:gdLst/>
              <a:ahLst/>
              <a:cxnLst/>
              <a:rect l="l" t="t" r="r" b="b"/>
              <a:pathLst>
                <a:path w="73" h="77" extrusionOk="0">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7434" y="208"/>
              <a:ext cx="244" cy="74"/>
            </a:xfrm>
            <a:custGeom>
              <a:avLst/>
              <a:gdLst/>
              <a:ahLst/>
              <a:cxnLst/>
              <a:rect l="l" t="t" r="r" b="b"/>
              <a:pathLst>
                <a:path w="244" h="74" extrusionOk="0">
                  <a:moveTo>
                    <a:pt x="2" y="74"/>
                  </a:moveTo>
                  <a:lnTo>
                    <a:pt x="0" y="62"/>
                  </a:lnTo>
                  <a:lnTo>
                    <a:pt x="241" y="0"/>
                  </a:lnTo>
                  <a:lnTo>
                    <a:pt x="244" y="11"/>
                  </a:lnTo>
                  <a:lnTo>
                    <a:pt x="2"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7"/>
            <p:cNvSpPr/>
            <p:nvPr/>
          </p:nvSpPr>
          <p:spPr>
            <a:xfrm>
              <a:off x="7383" y="24"/>
              <a:ext cx="114" cy="198"/>
            </a:xfrm>
            <a:custGeom>
              <a:avLst/>
              <a:gdLst/>
              <a:ahLst/>
              <a:cxnLst/>
              <a:rect l="l" t="t" r="r" b="b"/>
              <a:pathLst>
                <a:path w="114" h="198" extrusionOk="0">
                  <a:moveTo>
                    <a:pt x="12" y="198"/>
                  </a:moveTo>
                  <a:lnTo>
                    <a:pt x="0" y="191"/>
                  </a:lnTo>
                  <a:lnTo>
                    <a:pt x="102" y="0"/>
                  </a:lnTo>
                  <a:lnTo>
                    <a:pt x="114" y="5"/>
                  </a:lnTo>
                  <a:lnTo>
                    <a:pt x="12" y="19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7"/>
            <p:cNvSpPr/>
            <p:nvPr/>
          </p:nvSpPr>
          <p:spPr>
            <a:xfrm>
              <a:off x="4505" y="4017"/>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058" y="4061"/>
              <a:ext cx="30" cy="107"/>
            </a:xfrm>
            <a:custGeom>
              <a:avLst/>
              <a:gdLst/>
              <a:ahLst/>
              <a:cxnLst/>
              <a:rect l="l" t="t" r="r" b="b"/>
              <a:pathLst>
                <a:path w="13" h="46" extrusionOk="0">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012"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6965"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6919"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6872" y="4061"/>
              <a:ext cx="31"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6826"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6780"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733"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 name="Google Shape;174;p7"/>
          <p:cNvGrpSpPr/>
          <p:nvPr/>
        </p:nvGrpSpPr>
        <p:grpSpPr>
          <a:xfrm>
            <a:off x="-421856" y="-219948"/>
            <a:ext cx="9697470" cy="4563109"/>
            <a:chOff x="-421856" y="-219948"/>
            <a:chExt cx="9697470" cy="4563109"/>
          </a:xfrm>
        </p:grpSpPr>
        <p:grpSp>
          <p:nvGrpSpPr>
            <p:cNvPr id="175" name="Google Shape;175;p7"/>
            <p:cNvGrpSpPr/>
            <p:nvPr/>
          </p:nvGrpSpPr>
          <p:grpSpPr>
            <a:xfrm>
              <a:off x="8643403" y="4163926"/>
              <a:ext cx="632211" cy="179235"/>
              <a:chOff x="674688" y="722313"/>
              <a:chExt cx="1231900" cy="349250"/>
            </a:xfrm>
          </p:grpSpPr>
          <p:sp>
            <p:nvSpPr>
              <p:cNvPr id="176" name="Google Shape;176;p7"/>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8" name="Google Shape;178;p7"/>
            <p:cNvGrpSpPr/>
            <p:nvPr/>
          </p:nvGrpSpPr>
          <p:grpSpPr>
            <a:xfrm rot="1807235">
              <a:off x="-419080" y="-42261"/>
              <a:ext cx="766652" cy="217350"/>
              <a:chOff x="674688" y="722313"/>
              <a:chExt cx="1231900" cy="349250"/>
            </a:xfrm>
          </p:grpSpPr>
          <p:sp>
            <p:nvSpPr>
              <p:cNvPr id="179" name="Google Shape;179;p7"/>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1" name="Google Shape;181;p7"/>
          <p:cNvSpPr txBox="1">
            <a:spLocks noGrp="1"/>
          </p:cNvSpPr>
          <p:nvPr>
            <p:ph type="title"/>
          </p:nvPr>
        </p:nvSpPr>
        <p:spPr>
          <a:xfrm>
            <a:off x="1071600" y="976575"/>
            <a:ext cx="5394900" cy="1127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7"/>
          <p:cNvSpPr txBox="1">
            <a:spLocks noGrp="1"/>
          </p:cNvSpPr>
          <p:nvPr>
            <p:ph type="subTitle" idx="1"/>
          </p:nvPr>
        </p:nvSpPr>
        <p:spPr>
          <a:xfrm>
            <a:off x="1071600" y="2272425"/>
            <a:ext cx="7000800" cy="1894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0"/>
        <p:cNvGrpSpPr/>
        <p:nvPr/>
      </p:nvGrpSpPr>
      <p:grpSpPr>
        <a:xfrm>
          <a:off x="0" y="0"/>
          <a:ext cx="0" cy="0"/>
          <a:chOff x="0" y="0"/>
          <a:chExt cx="0" cy="0"/>
        </a:xfrm>
      </p:grpSpPr>
      <p:grpSp>
        <p:nvGrpSpPr>
          <p:cNvPr id="241" name="Google Shape;241;p13"/>
          <p:cNvGrpSpPr/>
          <p:nvPr/>
        </p:nvGrpSpPr>
        <p:grpSpPr>
          <a:xfrm>
            <a:off x="-235222" y="1012848"/>
            <a:ext cx="10148522" cy="3268347"/>
            <a:chOff x="-235222" y="1012848"/>
            <a:chExt cx="10148522" cy="3268347"/>
          </a:xfrm>
        </p:grpSpPr>
        <p:grpSp>
          <p:nvGrpSpPr>
            <p:cNvPr id="242" name="Google Shape;242;p13"/>
            <p:cNvGrpSpPr/>
            <p:nvPr/>
          </p:nvGrpSpPr>
          <p:grpSpPr>
            <a:xfrm>
              <a:off x="8561825" y="1012848"/>
              <a:ext cx="1351475" cy="1115900"/>
              <a:chOff x="826" y="2854"/>
              <a:chExt cx="1222" cy="1009"/>
            </a:xfrm>
          </p:grpSpPr>
          <p:sp>
            <p:nvSpPr>
              <p:cNvPr id="243" name="Google Shape;243;p13"/>
              <p:cNvSpPr/>
              <p:nvPr/>
            </p:nvSpPr>
            <p:spPr>
              <a:xfrm>
                <a:off x="925" y="2856"/>
                <a:ext cx="1123" cy="969"/>
              </a:xfrm>
              <a:custGeom>
                <a:avLst/>
                <a:gdLst/>
                <a:ahLst/>
                <a:cxnLst/>
                <a:rect l="l" t="t" r="r" b="b"/>
                <a:pathLst>
                  <a:path w="1123" h="969" extrusionOk="0">
                    <a:moveTo>
                      <a:pt x="809" y="0"/>
                    </a:moveTo>
                    <a:lnTo>
                      <a:pt x="0" y="969"/>
                    </a:lnTo>
                    <a:lnTo>
                      <a:pt x="1123" y="760"/>
                    </a:lnTo>
                    <a:lnTo>
                      <a:pt x="80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13"/>
              <p:cNvSpPr/>
              <p:nvPr/>
            </p:nvSpPr>
            <p:spPr>
              <a:xfrm>
                <a:off x="826" y="2854"/>
                <a:ext cx="1174" cy="1009"/>
              </a:xfrm>
              <a:custGeom>
                <a:avLst/>
                <a:gdLst/>
                <a:ahLst/>
                <a:cxnLst/>
                <a:rect l="l" t="t" r="r" b="b"/>
                <a:pathLst>
                  <a:path w="1174" h="1009" extrusionOk="0">
                    <a:moveTo>
                      <a:pt x="851" y="0"/>
                    </a:moveTo>
                    <a:lnTo>
                      <a:pt x="0" y="1009"/>
                    </a:lnTo>
                    <a:lnTo>
                      <a:pt x="1174" y="800"/>
                    </a:lnTo>
                    <a:lnTo>
                      <a:pt x="85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5" name="Google Shape;245;p13"/>
            <p:cNvGrpSpPr/>
            <p:nvPr/>
          </p:nvGrpSpPr>
          <p:grpSpPr>
            <a:xfrm>
              <a:off x="-235222" y="2513847"/>
              <a:ext cx="1467169" cy="1767349"/>
              <a:chOff x="1171576" y="5411425"/>
              <a:chExt cx="2071688" cy="2495550"/>
            </a:xfrm>
          </p:grpSpPr>
          <p:sp>
            <p:nvSpPr>
              <p:cNvPr id="246" name="Google Shape;246;p13"/>
              <p:cNvSpPr/>
              <p:nvPr/>
            </p:nvSpPr>
            <p:spPr>
              <a:xfrm>
                <a:off x="1190625" y="5508263"/>
                <a:ext cx="2052638" cy="2398713"/>
              </a:xfrm>
              <a:custGeom>
                <a:avLst/>
                <a:gdLst/>
                <a:ahLst/>
                <a:cxnLst/>
                <a:rect l="l" t="t" r="r" b="b"/>
                <a:pathLst>
                  <a:path w="1293" h="1511" extrusionOk="0">
                    <a:moveTo>
                      <a:pt x="946" y="0"/>
                    </a:moveTo>
                    <a:lnTo>
                      <a:pt x="0" y="784"/>
                    </a:lnTo>
                    <a:lnTo>
                      <a:pt x="1293" y="1511"/>
                    </a:lnTo>
                    <a:lnTo>
                      <a:pt x="94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13"/>
              <p:cNvSpPr/>
              <p:nvPr/>
            </p:nvSpPr>
            <p:spPr>
              <a:xfrm>
                <a:off x="1171575" y="5411425"/>
                <a:ext cx="2052638" cy="2397125"/>
              </a:xfrm>
              <a:custGeom>
                <a:avLst/>
                <a:gdLst/>
                <a:ahLst/>
                <a:cxnLst/>
                <a:rect l="l" t="t" r="r" b="b"/>
                <a:pathLst>
                  <a:path w="1293" h="1510" extrusionOk="0">
                    <a:moveTo>
                      <a:pt x="947" y="0"/>
                    </a:moveTo>
                    <a:lnTo>
                      <a:pt x="0" y="783"/>
                    </a:lnTo>
                    <a:lnTo>
                      <a:pt x="1293" y="1510"/>
                    </a:lnTo>
                    <a:lnTo>
                      <a:pt x="94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13"/>
          <p:cNvGrpSpPr/>
          <p:nvPr/>
        </p:nvGrpSpPr>
        <p:grpSpPr>
          <a:xfrm>
            <a:off x="145725" y="41425"/>
            <a:ext cx="8918200" cy="4990650"/>
            <a:chOff x="49" y="24"/>
            <a:chExt cx="7629" cy="4269"/>
          </a:xfrm>
        </p:grpSpPr>
        <p:sp>
          <p:nvSpPr>
            <p:cNvPr id="249" name="Google Shape;249;p13"/>
            <p:cNvSpPr/>
            <p:nvPr/>
          </p:nvSpPr>
          <p:spPr>
            <a:xfrm>
              <a:off x="49" y="187"/>
              <a:ext cx="7528" cy="4106"/>
            </a:xfrm>
            <a:custGeom>
              <a:avLst/>
              <a:gdLst/>
              <a:ahLst/>
              <a:cxnLst/>
              <a:rect l="l" t="t" r="r" b="b"/>
              <a:pathLst>
                <a:path w="3245" h="1768" extrusionOk="0">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3"/>
            <p:cNvSpPr/>
            <p:nvPr/>
          </p:nvSpPr>
          <p:spPr>
            <a:xfrm>
              <a:off x="121" y="254"/>
              <a:ext cx="7385" cy="3974"/>
            </a:xfrm>
            <a:custGeom>
              <a:avLst/>
              <a:gdLst/>
              <a:ahLst/>
              <a:cxnLst/>
              <a:rect l="l" t="t" r="r" b="b"/>
              <a:pathLst>
                <a:path w="3183" h="1711" extrusionOk="0">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3"/>
            <p:cNvSpPr/>
            <p:nvPr/>
          </p:nvSpPr>
          <p:spPr>
            <a:xfrm>
              <a:off x="394" y="369"/>
              <a:ext cx="6841" cy="3635"/>
            </a:xfrm>
            <a:custGeom>
              <a:avLst/>
              <a:gdLst/>
              <a:ahLst/>
              <a:cxnLst/>
              <a:rect l="l" t="t" r="r" b="b"/>
              <a:pathLst>
                <a:path w="2911" h="1545" extrusionOk="0">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52" name="Google Shape;252;p13"/>
            <p:cNvCxnSpPr/>
            <p:nvPr/>
          </p:nvCxnSpPr>
          <p:spPr>
            <a:xfrm>
              <a:off x="6281" y="321"/>
              <a:ext cx="0" cy="0"/>
            </a:xfrm>
            <a:prstGeom prst="straightConnector1">
              <a:avLst/>
            </a:prstGeom>
            <a:noFill/>
            <a:ln w="19050" cap="flat" cmpd="sng">
              <a:solidFill>
                <a:schemeClr val="dk1"/>
              </a:solidFill>
              <a:prstDash val="solid"/>
              <a:miter lim="800000"/>
              <a:headEnd type="none" w="med" len="med"/>
              <a:tailEnd type="none" w="med" len="med"/>
            </a:ln>
          </p:spPr>
        </p:cxnSp>
        <p:sp>
          <p:nvSpPr>
            <p:cNvPr id="253" name="Google Shape;253;p13"/>
            <p:cNvSpPr/>
            <p:nvPr/>
          </p:nvSpPr>
          <p:spPr>
            <a:xfrm>
              <a:off x="7288" y="194"/>
              <a:ext cx="169" cy="178"/>
            </a:xfrm>
            <a:custGeom>
              <a:avLst/>
              <a:gdLst/>
              <a:ahLst/>
              <a:cxnLst/>
              <a:rect l="l" t="t" r="r" b="b"/>
              <a:pathLst>
                <a:path w="73" h="77" extrusionOk="0">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3"/>
            <p:cNvSpPr/>
            <p:nvPr/>
          </p:nvSpPr>
          <p:spPr>
            <a:xfrm>
              <a:off x="7434" y="208"/>
              <a:ext cx="244" cy="74"/>
            </a:xfrm>
            <a:custGeom>
              <a:avLst/>
              <a:gdLst/>
              <a:ahLst/>
              <a:cxnLst/>
              <a:rect l="l" t="t" r="r" b="b"/>
              <a:pathLst>
                <a:path w="244" h="74" extrusionOk="0">
                  <a:moveTo>
                    <a:pt x="2" y="74"/>
                  </a:moveTo>
                  <a:lnTo>
                    <a:pt x="0" y="62"/>
                  </a:lnTo>
                  <a:lnTo>
                    <a:pt x="241" y="0"/>
                  </a:lnTo>
                  <a:lnTo>
                    <a:pt x="244" y="11"/>
                  </a:lnTo>
                  <a:lnTo>
                    <a:pt x="2"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3"/>
            <p:cNvSpPr/>
            <p:nvPr/>
          </p:nvSpPr>
          <p:spPr>
            <a:xfrm>
              <a:off x="7383" y="24"/>
              <a:ext cx="114" cy="198"/>
            </a:xfrm>
            <a:custGeom>
              <a:avLst/>
              <a:gdLst/>
              <a:ahLst/>
              <a:cxnLst/>
              <a:rect l="l" t="t" r="r" b="b"/>
              <a:pathLst>
                <a:path w="114" h="198" extrusionOk="0">
                  <a:moveTo>
                    <a:pt x="12" y="198"/>
                  </a:moveTo>
                  <a:lnTo>
                    <a:pt x="0" y="191"/>
                  </a:lnTo>
                  <a:lnTo>
                    <a:pt x="102" y="0"/>
                  </a:lnTo>
                  <a:lnTo>
                    <a:pt x="114" y="5"/>
                  </a:lnTo>
                  <a:lnTo>
                    <a:pt x="12" y="19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3"/>
            <p:cNvSpPr/>
            <p:nvPr/>
          </p:nvSpPr>
          <p:spPr>
            <a:xfrm>
              <a:off x="4505" y="4017"/>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3"/>
            <p:cNvSpPr/>
            <p:nvPr/>
          </p:nvSpPr>
          <p:spPr>
            <a:xfrm>
              <a:off x="7058" y="4061"/>
              <a:ext cx="30" cy="107"/>
            </a:xfrm>
            <a:custGeom>
              <a:avLst/>
              <a:gdLst/>
              <a:ahLst/>
              <a:cxnLst/>
              <a:rect l="l" t="t" r="r" b="b"/>
              <a:pathLst>
                <a:path w="13" h="46" extrusionOk="0">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3"/>
            <p:cNvSpPr/>
            <p:nvPr/>
          </p:nvSpPr>
          <p:spPr>
            <a:xfrm>
              <a:off x="7012"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3"/>
            <p:cNvSpPr/>
            <p:nvPr/>
          </p:nvSpPr>
          <p:spPr>
            <a:xfrm>
              <a:off x="6965"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3"/>
            <p:cNvSpPr/>
            <p:nvPr/>
          </p:nvSpPr>
          <p:spPr>
            <a:xfrm>
              <a:off x="6919"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p:nvPr/>
          </p:nvSpPr>
          <p:spPr>
            <a:xfrm>
              <a:off x="6872" y="4061"/>
              <a:ext cx="31"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3"/>
            <p:cNvSpPr/>
            <p:nvPr/>
          </p:nvSpPr>
          <p:spPr>
            <a:xfrm>
              <a:off x="6826"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3"/>
            <p:cNvSpPr/>
            <p:nvPr/>
          </p:nvSpPr>
          <p:spPr>
            <a:xfrm>
              <a:off x="6780"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3"/>
            <p:cNvSpPr/>
            <p:nvPr/>
          </p:nvSpPr>
          <p:spPr>
            <a:xfrm>
              <a:off x="6733"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5" name="Google Shape;265;p13"/>
          <p:cNvGrpSpPr/>
          <p:nvPr/>
        </p:nvGrpSpPr>
        <p:grpSpPr>
          <a:xfrm>
            <a:off x="-166209" y="3415627"/>
            <a:ext cx="9511806" cy="1179747"/>
            <a:chOff x="-166209" y="3415627"/>
            <a:chExt cx="9511806" cy="1179747"/>
          </a:xfrm>
        </p:grpSpPr>
        <p:grpSp>
          <p:nvGrpSpPr>
            <p:cNvPr id="266" name="Google Shape;266;p13"/>
            <p:cNvGrpSpPr/>
            <p:nvPr/>
          </p:nvGrpSpPr>
          <p:grpSpPr>
            <a:xfrm>
              <a:off x="-166209" y="4416139"/>
              <a:ext cx="632211" cy="179235"/>
              <a:chOff x="674688" y="722313"/>
              <a:chExt cx="1231900" cy="349250"/>
            </a:xfrm>
          </p:grpSpPr>
          <p:sp>
            <p:nvSpPr>
              <p:cNvPr id="267" name="Google Shape;267;p13"/>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3"/>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13"/>
            <p:cNvGrpSpPr/>
            <p:nvPr/>
          </p:nvGrpSpPr>
          <p:grpSpPr>
            <a:xfrm rot="1807235">
              <a:off x="8576170" y="3593314"/>
              <a:ext cx="766652" cy="217350"/>
              <a:chOff x="674688" y="722313"/>
              <a:chExt cx="1231900" cy="349250"/>
            </a:xfrm>
          </p:grpSpPr>
          <p:sp>
            <p:nvSpPr>
              <p:cNvPr id="270" name="Google Shape;270;p13"/>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3"/>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72" name="Google Shape;272;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3" name="Google Shape;273;p13"/>
          <p:cNvSpPr txBox="1">
            <a:spLocks noGrp="1"/>
          </p:cNvSpPr>
          <p:nvPr>
            <p:ph type="subTitle" idx="1"/>
          </p:nvPr>
        </p:nvSpPr>
        <p:spPr>
          <a:xfrm>
            <a:off x="720000" y="2204772"/>
            <a:ext cx="239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13"/>
          <p:cNvSpPr txBox="1">
            <a:spLocks noGrp="1"/>
          </p:cNvSpPr>
          <p:nvPr>
            <p:ph type="subTitle" idx="2"/>
          </p:nvPr>
        </p:nvSpPr>
        <p:spPr>
          <a:xfrm>
            <a:off x="3375900" y="2204772"/>
            <a:ext cx="239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3"/>
          <p:cNvSpPr txBox="1">
            <a:spLocks noGrp="1"/>
          </p:cNvSpPr>
          <p:nvPr>
            <p:ph type="subTitle" idx="3"/>
          </p:nvPr>
        </p:nvSpPr>
        <p:spPr>
          <a:xfrm>
            <a:off x="720000" y="3861750"/>
            <a:ext cx="239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13"/>
          <p:cNvSpPr txBox="1">
            <a:spLocks noGrp="1"/>
          </p:cNvSpPr>
          <p:nvPr>
            <p:ph type="subTitle" idx="4"/>
          </p:nvPr>
        </p:nvSpPr>
        <p:spPr>
          <a:xfrm>
            <a:off x="3375900" y="3861750"/>
            <a:ext cx="239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13"/>
          <p:cNvSpPr txBox="1">
            <a:spLocks noGrp="1"/>
          </p:cNvSpPr>
          <p:nvPr>
            <p:ph type="subTitle" idx="5"/>
          </p:nvPr>
        </p:nvSpPr>
        <p:spPr>
          <a:xfrm>
            <a:off x="6031850" y="2204772"/>
            <a:ext cx="239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13"/>
          <p:cNvSpPr txBox="1">
            <a:spLocks noGrp="1"/>
          </p:cNvSpPr>
          <p:nvPr>
            <p:ph type="subTitle" idx="6"/>
          </p:nvPr>
        </p:nvSpPr>
        <p:spPr>
          <a:xfrm>
            <a:off x="6031850" y="3861750"/>
            <a:ext cx="239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13"/>
          <p:cNvSpPr txBox="1">
            <a:spLocks noGrp="1"/>
          </p:cNvSpPr>
          <p:nvPr>
            <p:ph type="title" idx="7" hasCustomPrompt="1"/>
          </p:nvPr>
        </p:nvSpPr>
        <p:spPr>
          <a:xfrm>
            <a:off x="1534985" y="1384959"/>
            <a:ext cx="7623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 name="Google Shape;280;p13"/>
          <p:cNvSpPr txBox="1">
            <a:spLocks noGrp="1"/>
          </p:cNvSpPr>
          <p:nvPr>
            <p:ph type="title" idx="8" hasCustomPrompt="1"/>
          </p:nvPr>
        </p:nvSpPr>
        <p:spPr>
          <a:xfrm>
            <a:off x="1534985" y="3041352"/>
            <a:ext cx="7623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1" name="Google Shape;281;p13"/>
          <p:cNvSpPr txBox="1">
            <a:spLocks noGrp="1"/>
          </p:cNvSpPr>
          <p:nvPr>
            <p:ph type="title" idx="9" hasCustomPrompt="1"/>
          </p:nvPr>
        </p:nvSpPr>
        <p:spPr>
          <a:xfrm>
            <a:off x="4190836" y="1384959"/>
            <a:ext cx="7623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2" name="Google Shape;282;p13"/>
          <p:cNvSpPr txBox="1">
            <a:spLocks noGrp="1"/>
          </p:cNvSpPr>
          <p:nvPr>
            <p:ph type="title" idx="13" hasCustomPrompt="1"/>
          </p:nvPr>
        </p:nvSpPr>
        <p:spPr>
          <a:xfrm>
            <a:off x="4190836" y="3041352"/>
            <a:ext cx="7623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3" name="Google Shape;283;p13"/>
          <p:cNvSpPr txBox="1">
            <a:spLocks noGrp="1"/>
          </p:cNvSpPr>
          <p:nvPr>
            <p:ph type="title" idx="14" hasCustomPrompt="1"/>
          </p:nvPr>
        </p:nvSpPr>
        <p:spPr>
          <a:xfrm>
            <a:off x="6846786" y="1384959"/>
            <a:ext cx="7623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4" name="Google Shape;284;p13"/>
          <p:cNvSpPr txBox="1">
            <a:spLocks noGrp="1"/>
          </p:cNvSpPr>
          <p:nvPr>
            <p:ph type="title" idx="15" hasCustomPrompt="1"/>
          </p:nvPr>
        </p:nvSpPr>
        <p:spPr>
          <a:xfrm>
            <a:off x="6846786" y="3041352"/>
            <a:ext cx="7623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5" name="Google Shape;285;p13"/>
          <p:cNvSpPr txBox="1">
            <a:spLocks noGrp="1"/>
          </p:cNvSpPr>
          <p:nvPr>
            <p:ph type="subTitle" idx="16"/>
          </p:nvPr>
        </p:nvSpPr>
        <p:spPr>
          <a:xfrm>
            <a:off x="720000" y="1802824"/>
            <a:ext cx="23922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800" b="1">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6" name="Google Shape;286;p13"/>
          <p:cNvSpPr txBox="1">
            <a:spLocks noGrp="1"/>
          </p:cNvSpPr>
          <p:nvPr>
            <p:ph type="subTitle" idx="17"/>
          </p:nvPr>
        </p:nvSpPr>
        <p:spPr>
          <a:xfrm>
            <a:off x="3375900" y="1802824"/>
            <a:ext cx="23922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800" b="1">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7" name="Google Shape;287;p13"/>
          <p:cNvSpPr txBox="1">
            <a:spLocks noGrp="1"/>
          </p:cNvSpPr>
          <p:nvPr>
            <p:ph type="subTitle" idx="18"/>
          </p:nvPr>
        </p:nvSpPr>
        <p:spPr>
          <a:xfrm>
            <a:off x="6031850" y="1802824"/>
            <a:ext cx="23922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800" b="1">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8" name="Google Shape;288;p13"/>
          <p:cNvSpPr txBox="1">
            <a:spLocks noGrp="1"/>
          </p:cNvSpPr>
          <p:nvPr>
            <p:ph type="subTitle" idx="19"/>
          </p:nvPr>
        </p:nvSpPr>
        <p:spPr>
          <a:xfrm>
            <a:off x="720000" y="3459284"/>
            <a:ext cx="23922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800" b="1">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9" name="Google Shape;289;p13"/>
          <p:cNvSpPr txBox="1">
            <a:spLocks noGrp="1"/>
          </p:cNvSpPr>
          <p:nvPr>
            <p:ph type="subTitle" idx="20"/>
          </p:nvPr>
        </p:nvSpPr>
        <p:spPr>
          <a:xfrm>
            <a:off x="3375900" y="3459284"/>
            <a:ext cx="23922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800" b="1">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0" name="Google Shape;290;p13"/>
          <p:cNvSpPr txBox="1">
            <a:spLocks noGrp="1"/>
          </p:cNvSpPr>
          <p:nvPr>
            <p:ph type="subTitle" idx="21"/>
          </p:nvPr>
        </p:nvSpPr>
        <p:spPr>
          <a:xfrm>
            <a:off x="6031850" y="3459284"/>
            <a:ext cx="23922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800" b="1">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83"/>
        <p:cNvGrpSpPr/>
        <p:nvPr/>
      </p:nvGrpSpPr>
      <p:grpSpPr>
        <a:xfrm>
          <a:off x="0" y="0"/>
          <a:ext cx="0" cy="0"/>
          <a:chOff x="0" y="0"/>
          <a:chExt cx="0" cy="0"/>
        </a:xfrm>
      </p:grpSpPr>
      <p:grpSp>
        <p:nvGrpSpPr>
          <p:cNvPr id="484" name="Google Shape;484;p20"/>
          <p:cNvGrpSpPr/>
          <p:nvPr/>
        </p:nvGrpSpPr>
        <p:grpSpPr>
          <a:xfrm>
            <a:off x="1621253" y="-1068440"/>
            <a:ext cx="8013985" cy="5672439"/>
            <a:chOff x="1621253" y="-1068440"/>
            <a:chExt cx="8013985" cy="5672439"/>
          </a:xfrm>
        </p:grpSpPr>
        <p:grpSp>
          <p:nvGrpSpPr>
            <p:cNvPr id="485" name="Google Shape;485;p20"/>
            <p:cNvGrpSpPr/>
            <p:nvPr/>
          </p:nvGrpSpPr>
          <p:grpSpPr>
            <a:xfrm>
              <a:off x="8283763" y="3488098"/>
              <a:ext cx="1351475" cy="1115900"/>
              <a:chOff x="826" y="2854"/>
              <a:chExt cx="1222" cy="1009"/>
            </a:xfrm>
          </p:grpSpPr>
          <p:sp>
            <p:nvSpPr>
              <p:cNvPr id="486" name="Google Shape;486;p20"/>
              <p:cNvSpPr/>
              <p:nvPr/>
            </p:nvSpPr>
            <p:spPr>
              <a:xfrm>
                <a:off x="925" y="2856"/>
                <a:ext cx="1123" cy="969"/>
              </a:xfrm>
              <a:custGeom>
                <a:avLst/>
                <a:gdLst/>
                <a:ahLst/>
                <a:cxnLst/>
                <a:rect l="l" t="t" r="r" b="b"/>
                <a:pathLst>
                  <a:path w="1123" h="969" extrusionOk="0">
                    <a:moveTo>
                      <a:pt x="809" y="0"/>
                    </a:moveTo>
                    <a:lnTo>
                      <a:pt x="0" y="969"/>
                    </a:lnTo>
                    <a:lnTo>
                      <a:pt x="1123" y="760"/>
                    </a:lnTo>
                    <a:lnTo>
                      <a:pt x="80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20"/>
              <p:cNvSpPr/>
              <p:nvPr/>
            </p:nvSpPr>
            <p:spPr>
              <a:xfrm>
                <a:off x="826" y="2854"/>
                <a:ext cx="1174" cy="1009"/>
              </a:xfrm>
              <a:custGeom>
                <a:avLst/>
                <a:gdLst/>
                <a:ahLst/>
                <a:cxnLst/>
                <a:rect l="l" t="t" r="r" b="b"/>
                <a:pathLst>
                  <a:path w="1174" h="1009" extrusionOk="0">
                    <a:moveTo>
                      <a:pt x="851" y="0"/>
                    </a:moveTo>
                    <a:lnTo>
                      <a:pt x="0" y="1009"/>
                    </a:lnTo>
                    <a:lnTo>
                      <a:pt x="1174" y="800"/>
                    </a:lnTo>
                    <a:lnTo>
                      <a:pt x="8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88" name="Google Shape;488;p20"/>
            <p:cNvGrpSpPr/>
            <p:nvPr/>
          </p:nvGrpSpPr>
          <p:grpSpPr>
            <a:xfrm>
              <a:off x="1621253" y="-1068440"/>
              <a:ext cx="1467169" cy="1767349"/>
              <a:chOff x="1171576" y="1525588"/>
              <a:chExt cx="2071688" cy="2495550"/>
            </a:xfrm>
          </p:grpSpPr>
          <p:sp>
            <p:nvSpPr>
              <p:cNvPr id="489" name="Google Shape;489;p20"/>
              <p:cNvSpPr/>
              <p:nvPr/>
            </p:nvSpPr>
            <p:spPr>
              <a:xfrm>
                <a:off x="1190625" y="1622425"/>
                <a:ext cx="2052638" cy="2398713"/>
              </a:xfrm>
              <a:custGeom>
                <a:avLst/>
                <a:gdLst/>
                <a:ahLst/>
                <a:cxnLst/>
                <a:rect l="l" t="t" r="r" b="b"/>
                <a:pathLst>
                  <a:path w="1293" h="1511" extrusionOk="0">
                    <a:moveTo>
                      <a:pt x="946" y="0"/>
                    </a:moveTo>
                    <a:lnTo>
                      <a:pt x="0" y="784"/>
                    </a:lnTo>
                    <a:lnTo>
                      <a:pt x="1293" y="1511"/>
                    </a:lnTo>
                    <a:lnTo>
                      <a:pt x="94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20"/>
              <p:cNvSpPr/>
              <p:nvPr/>
            </p:nvSpPr>
            <p:spPr>
              <a:xfrm>
                <a:off x="1171575" y="1525588"/>
                <a:ext cx="2052638" cy="2397125"/>
              </a:xfrm>
              <a:custGeom>
                <a:avLst/>
                <a:gdLst/>
                <a:ahLst/>
                <a:cxnLst/>
                <a:rect l="l" t="t" r="r" b="b"/>
                <a:pathLst>
                  <a:path w="1293" h="1510" extrusionOk="0">
                    <a:moveTo>
                      <a:pt x="947" y="0"/>
                    </a:moveTo>
                    <a:lnTo>
                      <a:pt x="0" y="783"/>
                    </a:lnTo>
                    <a:lnTo>
                      <a:pt x="1293" y="1510"/>
                    </a:lnTo>
                    <a:lnTo>
                      <a:pt x="947"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491" name="Google Shape;491;p20"/>
          <p:cNvGrpSpPr/>
          <p:nvPr/>
        </p:nvGrpSpPr>
        <p:grpSpPr>
          <a:xfrm>
            <a:off x="145725" y="41425"/>
            <a:ext cx="8918200" cy="4990650"/>
            <a:chOff x="49" y="24"/>
            <a:chExt cx="7629" cy="4269"/>
          </a:xfrm>
        </p:grpSpPr>
        <p:sp>
          <p:nvSpPr>
            <p:cNvPr id="492" name="Google Shape;492;p20"/>
            <p:cNvSpPr/>
            <p:nvPr/>
          </p:nvSpPr>
          <p:spPr>
            <a:xfrm>
              <a:off x="49" y="187"/>
              <a:ext cx="7528" cy="4106"/>
            </a:xfrm>
            <a:custGeom>
              <a:avLst/>
              <a:gdLst/>
              <a:ahLst/>
              <a:cxnLst/>
              <a:rect l="l" t="t" r="r" b="b"/>
              <a:pathLst>
                <a:path w="3245" h="1768" extrusionOk="0">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0"/>
            <p:cNvSpPr/>
            <p:nvPr/>
          </p:nvSpPr>
          <p:spPr>
            <a:xfrm>
              <a:off x="121" y="254"/>
              <a:ext cx="7385" cy="3974"/>
            </a:xfrm>
            <a:custGeom>
              <a:avLst/>
              <a:gdLst/>
              <a:ahLst/>
              <a:cxnLst/>
              <a:rect l="l" t="t" r="r" b="b"/>
              <a:pathLst>
                <a:path w="3183" h="1711" extrusionOk="0">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0"/>
            <p:cNvSpPr/>
            <p:nvPr/>
          </p:nvSpPr>
          <p:spPr>
            <a:xfrm>
              <a:off x="394" y="369"/>
              <a:ext cx="6841" cy="3635"/>
            </a:xfrm>
            <a:custGeom>
              <a:avLst/>
              <a:gdLst/>
              <a:ahLst/>
              <a:cxnLst/>
              <a:rect l="l" t="t" r="r" b="b"/>
              <a:pathLst>
                <a:path w="2911" h="1545" extrusionOk="0">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95" name="Google Shape;495;p20"/>
            <p:cNvCxnSpPr/>
            <p:nvPr/>
          </p:nvCxnSpPr>
          <p:spPr>
            <a:xfrm>
              <a:off x="6281" y="321"/>
              <a:ext cx="0" cy="0"/>
            </a:xfrm>
            <a:prstGeom prst="straightConnector1">
              <a:avLst/>
            </a:prstGeom>
            <a:noFill/>
            <a:ln w="19050" cap="flat" cmpd="sng">
              <a:solidFill>
                <a:schemeClr val="dk1"/>
              </a:solidFill>
              <a:prstDash val="solid"/>
              <a:miter lim="800000"/>
              <a:headEnd type="none" w="med" len="med"/>
              <a:tailEnd type="none" w="med" len="med"/>
            </a:ln>
          </p:spPr>
        </p:cxnSp>
        <p:sp>
          <p:nvSpPr>
            <p:cNvPr id="496" name="Google Shape;496;p20"/>
            <p:cNvSpPr/>
            <p:nvPr/>
          </p:nvSpPr>
          <p:spPr>
            <a:xfrm>
              <a:off x="7288" y="194"/>
              <a:ext cx="169" cy="178"/>
            </a:xfrm>
            <a:custGeom>
              <a:avLst/>
              <a:gdLst/>
              <a:ahLst/>
              <a:cxnLst/>
              <a:rect l="l" t="t" r="r" b="b"/>
              <a:pathLst>
                <a:path w="73" h="77" extrusionOk="0">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0"/>
            <p:cNvSpPr/>
            <p:nvPr/>
          </p:nvSpPr>
          <p:spPr>
            <a:xfrm>
              <a:off x="7434" y="208"/>
              <a:ext cx="244" cy="74"/>
            </a:xfrm>
            <a:custGeom>
              <a:avLst/>
              <a:gdLst/>
              <a:ahLst/>
              <a:cxnLst/>
              <a:rect l="l" t="t" r="r" b="b"/>
              <a:pathLst>
                <a:path w="244" h="74" extrusionOk="0">
                  <a:moveTo>
                    <a:pt x="2" y="74"/>
                  </a:moveTo>
                  <a:lnTo>
                    <a:pt x="0" y="62"/>
                  </a:lnTo>
                  <a:lnTo>
                    <a:pt x="241" y="0"/>
                  </a:lnTo>
                  <a:lnTo>
                    <a:pt x="244" y="11"/>
                  </a:lnTo>
                  <a:lnTo>
                    <a:pt x="2"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0"/>
            <p:cNvSpPr/>
            <p:nvPr/>
          </p:nvSpPr>
          <p:spPr>
            <a:xfrm>
              <a:off x="7383" y="24"/>
              <a:ext cx="114" cy="198"/>
            </a:xfrm>
            <a:custGeom>
              <a:avLst/>
              <a:gdLst/>
              <a:ahLst/>
              <a:cxnLst/>
              <a:rect l="l" t="t" r="r" b="b"/>
              <a:pathLst>
                <a:path w="114" h="198" extrusionOk="0">
                  <a:moveTo>
                    <a:pt x="12" y="198"/>
                  </a:moveTo>
                  <a:lnTo>
                    <a:pt x="0" y="191"/>
                  </a:lnTo>
                  <a:lnTo>
                    <a:pt x="102" y="0"/>
                  </a:lnTo>
                  <a:lnTo>
                    <a:pt x="114" y="5"/>
                  </a:lnTo>
                  <a:lnTo>
                    <a:pt x="12" y="19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0"/>
            <p:cNvSpPr/>
            <p:nvPr/>
          </p:nvSpPr>
          <p:spPr>
            <a:xfrm>
              <a:off x="4505" y="4017"/>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0"/>
            <p:cNvSpPr/>
            <p:nvPr/>
          </p:nvSpPr>
          <p:spPr>
            <a:xfrm>
              <a:off x="7058" y="4061"/>
              <a:ext cx="30" cy="107"/>
            </a:xfrm>
            <a:custGeom>
              <a:avLst/>
              <a:gdLst/>
              <a:ahLst/>
              <a:cxnLst/>
              <a:rect l="l" t="t" r="r" b="b"/>
              <a:pathLst>
                <a:path w="13" h="46" extrusionOk="0">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0"/>
            <p:cNvSpPr/>
            <p:nvPr/>
          </p:nvSpPr>
          <p:spPr>
            <a:xfrm>
              <a:off x="7012"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0"/>
            <p:cNvSpPr/>
            <p:nvPr/>
          </p:nvSpPr>
          <p:spPr>
            <a:xfrm>
              <a:off x="6965"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20"/>
            <p:cNvSpPr/>
            <p:nvPr/>
          </p:nvSpPr>
          <p:spPr>
            <a:xfrm>
              <a:off x="6919"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20"/>
            <p:cNvSpPr/>
            <p:nvPr/>
          </p:nvSpPr>
          <p:spPr>
            <a:xfrm>
              <a:off x="6872" y="4061"/>
              <a:ext cx="31"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20"/>
            <p:cNvSpPr/>
            <p:nvPr/>
          </p:nvSpPr>
          <p:spPr>
            <a:xfrm>
              <a:off x="6826"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20"/>
            <p:cNvSpPr/>
            <p:nvPr/>
          </p:nvSpPr>
          <p:spPr>
            <a:xfrm>
              <a:off x="6780"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20"/>
            <p:cNvSpPr/>
            <p:nvPr/>
          </p:nvSpPr>
          <p:spPr>
            <a:xfrm>
              <a:off x="6733"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8" name="Google Shape;508;p20"/>
          <p:cNvGrpSpPr/>
          <p:nvPr/>
        </p:nvGrpSpPr>
        <p:grpSpPr>
          <a:xfrm>
            <a:off x="-236206" y="860277"/>
            <a:ext cx="9511820" cy="751947"/>
            <a:chOff x="-236206" y="860277"/>
            <a:chExt cx="9511820" cy="751947"/>
          </a:xfrm>
        </p:grpSpPr>
        <p:grpSp>
          <p:nvGrpSpPr>
            <p:cNvPr id="509" name="Google Shape;509;p20"/>
            <p:cNvGrpSpPr/>
            <p:nvPr/>
          </p:nvGrpSpPr>
          <p:grpSpPr>
            <a:xfrm>
              <a:off x="8643403" y="1432989"/>
              <a:ext cx="632211" cy="179235"/>
              <a:chOff x="674688" y="722313"/>
              <a:chExt cx="1231900" cy="349250"/>
            </a:xfrm>
          </p:grpSpPr>
          <p:sp>
            <p:nvSpPr>
              <p:cNvPr id="510" name="Google Shape;510;p20"/>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20"/>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2" name="Google Shape;512;p20"/>
            <p:cNvGrpSpPr/>
            <p:nvPr/>
          </p:nvGrpSpPr>
          <p:grpSpPr>
            <a:xfrm rot="1807235">
              <a:off x="-233430" y="1037964"/>
              <a:ext cx="766652" cy="217350"/>
              <a:chOff x="674688" y="722313"/>
              <a:chExt cx="1231900" cy="349250"/>
            </a:xfrm>
          </p:grpSpPr>
          <p:sp>
            <p:nvSpPr>
              <p:cNvPr id="513" name="Google Shape;513;p20"/>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0"/>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15" name="Google Shape;515;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6" name="Google Shape;516;p20"/>
          <p:cNvSpPr txBox="1">
            <a:spLocks noGrp="1"/>
          </p:cNvSpPr>
          <p:nvPr>
            <p:ph type="subTitle" idx="1"/>
          </p:nvPr>
        </p:nvSpPr>
        <p:spPr>
          <a:xfrm>
            <a:off x="4659687" y="1905100"/>
            <a:ext cx="35988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7" name="Google Shape;517;p20"/>
          <p:cNvSpPr txBox="1">
            <a:spLocks noGrp="1"/>
          </p:cNvSpPr>
          <p:nvPr>
            <p:ph type="subTitle" idx="2"/>
          </p:nvPr>
        </p:nvSpPr>
        <p:spPr>
          <a:xfrm>
            <a:off x="885513" y="1905100"/>
            <a:ext cx="35988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51"/>
        <p:cNvGrpSpPr/>
        <p:nvPr/>
      </p:nvGrpSpPr>
      <p:grpSpPr>
        <a:xfrm>
          <a:off x="0" y="0"/>
          <a:ext cx="0" cy="0"/>
          <a:chOff x="0" y="0"/>
          <a:chExt cx="0" cy="0"/>
        </a:xfrm>
      </p:grpSpPr>
      <p:grpSp>
        <p:nvGrpSpPr>
          <p:cNvPr id="852" name="Google Shape;852;p29"/>
          <p:cNvGrpSpPr/>
          <p:nvPr/>
        </p:nvGrpSpPr>
        <p:grpSpPr>
          <a:xfrm>
            <a:off x="-235222" y="539498"/>
            <a:ext cx="10148522" cy="3268347"/>
            <a:chOff x="-235222" y="1012848"/>
            <a:chExt cx="10148522" cy="3268347"/>
          </a:xfrm>
        </p:grpSpPr>
        <p:grpSp>
          <p:nvGrpSpPr>
            <p:cNvPr id="853" name="Google Shape;853;p29"/>
            <p:cNvGrpSpPr/>
            <p:nvPr/>
          </p:nvGrpSpPr>
          <p:grpSpPr>
            <a:xfrm>
              <a:off x="8561825" y="1012848"/>
              <a:ext cx="1351475" cy="1115900"/>
              <a:chOff x="826" y="2854"/>
              <a:chExt cx="1222" cy="1009"/>
            </a:xfrm>
          </p:grpSpPr>
          <p:sp>
            <p:nvSpPr>
              <p:cNvPr id="854" name="Google Shape;854;p29"/>
              <p:cNvSpPr/>
              <p:nvPr/>
            </p:nvSpPr>
            <p:spPr>
              <a:xfrm>
                <a:off x="925" y="2856"/>
                <a:ext cx="1123" cy="969"/>
              </a:xfrm>
              <a:custGeom>
                <a:avLst/>
                <a:gdLst/>
                <a:ahLst/>
                <a:cxnLst/>
                <a:rect l="l" t="t" r="r" b="b"/>
                <a:pathLst>
                  <a:path w="1123" h="969" extrusionOk="0">
                    <a:moveTo>
                      <a:pt x="809" y="0"/>
                    </a:moveTo>
                    <a:lnTo>
                      <a:pt x="0" y="969"/>
                    </a:lnTo>
                    <a:lnTo>
                      <a:pt x="1123" y="760"/>
                    </a:lnTo>
                    <a:lnTo>
                      <a:pt x="80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29"/>
              <p:cNvSpPr/>
              <p:nvPr/>
            </p:nvSpPr>
            <p:spPr>
              <a:xfrm>
                <a:off x="826" y="2854"/>
                <a:ext cx="1174" cy="1009"/>
              </a:xfrm>
              <a:custGeom>
                <a:avLst/>
                <a:gdLst/>
                <a:ahLst/>
                <a:cxnLst/>
                <a:rect l="l" t="t" r="r" b="b"/>
                <a:pathLst>
                  <a:path w="1174" h="1009" extrusionOk="0">
                    <a:moveTo>
                      <a:pt x="851" y="0"/>
                    </a:moveTo>
                    <a:lnTo>
                      <a:pt x="0" y="1009"/>
                    </a:lnTo>
                    <a:lnTo>
                      <a:pt x="1174" y="800"/>
                    </a:lnTo>
                    <a:lnTo>
                      <a:pt x="851"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56" name="Google Shape;856;p29"/>
            <p:cNvGrpSpPr/>
            <p:nvPr/>
          </p:nvGrpSpPr>
          <p:grpSpPr>
            <a:xfrm>
              <a:off x="-235222" y="2513847"/>
              <a:ext cx="1467169" cy="1767349"/>
              <a:chOff x="1171576" y="5411425"/>
              <a:chExt cx="2071688" cy="2495550"/>
            </a:xfrm>
          </p:grpSpPr>
          <p:sp>
            <p:nvSpPr>
              <p:cNvPr id="857" name="Google Shape;857;p29"/>
              <p:cNvSpPr/>
              <p:nvPr/>
            </p:nvSpPr>
            <p:spPr>
              <a:xfrm>
                <a:off x="1190625" y="5508263"/>
                <a:ext cx="2052638" cy="2398713"/>
              </a:xfrm>
              <a:custGeom>
                <a:avLst/>
                <a:gdLst/>
                <a:ahLst/>
                <a:cxnLst/>
                <a:rect l="l" t="t" r="r" b="b"/>
                <a:pathLst>
                  <a:path w="1293" h="1511" extrusionOk="0">
                    <a:moveTo>
                      <a:pt x="946" y="0"/>
                    </a:moveTo>
                    <a:lnTo>
                      <a:pt x="0" y="784"/>
                    </a:lnTo>
                    <a:lnTo>
                      <a:pt x="1293" y="1511"/>
                    </a:lnTo>
                    <a:lnTo>
                      <a:pt x="94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29"/>
              <p:cNvSpPr/>
              <p:nvPr/>
            </p:nvSpPr>
            <p:spPr>
              <a:xfrm>
                <a:off x="1171575" y="5411425"/>
                <a:ext cx="2052638" cy="2397125"/>
              </a:xfrm>
              <a:custGeom>
                <a:avLst/>
                <a:gdLst/>
                <a:ahLst/>
                <a:cxnLst/>
                <a:rect l="l" t="t" r="r" b="b"/>
                <a:pathLst>
                  <a:path w="1293" h="1510" extrusionOk="0">
                    <a:moveTo>
                      <a:pt x="947" y="0"/>
                    </a:moveTo>
                    <a:lnTo>
                      <a:pt x="0" y="783"/>
                    </a:lnTo>
                    <a:lnTo>
                      <a:pt x="1293" y="1510"/>
                    </a:lnTo>
                    <a:lnTo>
                      <a:pt x="94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859" name="Google Shape;859;p29"/>
          <p:cNvGrpSpPr/>
          <p:nvPr/>
        </p:nvGrpSpPr>
        <p:grpSpPr>
          <a:xfrm>
            <a:off x="145725" y="41425"/>
            <a:ext cx="8918200" cy="4990650"/>
            <a:chOff x="49" y="24"/>
            <a:chExt cx="7629" cy="4269"/>
          </a:xfrm>
        </p:grpSpPr>
        <p:sp>
          <p:nvSpPr>
            <p:cNvPr id="860" name="Google Shape;860;p29"/>
            <p:cNvSpPr/>
            <p:nvPr/>
          </p:nvSpPr>
          <p:spPr>
            <a:xfrm>
              <a:off x="49" y="187"/>
              <a:ext cx="7528" cy="4106"/>
            </a:xfrm>
            <a:custGeom>
              <a:avLst/>
              <a:gdLst/>
              <a:ahLst/>
              <a:cxnLst/>
              <a:rect l="l" t="t" r="r" b="b"/>
              <a:pathLst>
                <a:path w="3245" h="1768" extrusionOk="0">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9"/>
            <p:cNvSpPr/>
            <p:nvPr/>
          </p:nvSpPr>
          <p:spPr>
            <a:xfrm>
              <a:off x="121" y="254"/>
              <a:ext cx="7385" cy="3974"/>
            </a:xfrm>
            <a:custGeom>
              <a:avLst/>
              <a:gdLst/>
              <a:ahLst/>
              <a:cxnLst/>
              <a:rect l="l" t="t" r="r" b="b"/>
              <a:pathLst>
                <a:path w="3183" h="1711" extrusionOk="0">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9"/>
            <p:cNvSpPr/>
            <p:nvPr/>
          </p:nvSpPr>
          <p:spPr>
            <a:xfrm>
              <a:off x="394" y="369"/>
              <a:ext cx="6841" cy="3635"/>
            </a:xfrm>
            <a:custGeom>
              <a:avLst/>
              <a:gdLst/>
              <a:ahLst/>
              <a:cxnLst/>
              <a:rect l="l" t="t" r="r" b="b"/>
              <a:pathLst>
                <a:path w="2911" h="1545" extrusionOk="0">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863" name="Google Shape;863;p29"/>
            <p:cNvCxnSpPr/>
            <p:nvPr/>
          </p:nvCxnSpPr>
          <p:spPr>
            <a:xfrm>
              <a:off x="6281" y="321"/>
              <a:ext cx="0" cy="0"/>
            </a:xfrm>
            <a:prstGeom prst="straightConnector1">
              <a:avLst/>
            </a:prstGeom>
            <a:noFill/>
            <a:ln w="19050" cap="flat" cmpd="sng">
              <a:solidFill>
                <a:schemeClr val="dk1"/>
              </a:solidFill>
              <a:prstDash val="solid"/>
              <a:miter lim="800000"/>
              <a:headEnd type="none" w="med" len="med"/>
              <a:tailEnd type="none" w="med" len="med"/>
            </a:ln>
          </p:spPr>
        </p:cxnSp>
        <p:sp>
          <p:nvSpPr>
            <p:cNvPr id="864" name="Google Shape;864;p29"/>
            <p:cNvSpPr/>
            <p:nvPr/>
          </p:nvSpPr>
          <p:spPr>
            <a:xfrm>
              <a:off x="7288" y="194"/>
              <a:ext cx="169" cy="178"/>
            </a:xfrm>
            <a:custGeom>
              <a:avLst/>
              <a:gdLst/>
              <a:ahLst/>
              <a:cxnLst/>
              <a:rect l="l" t="t" r="r" b="b"/>
              <a:pathLst>
                <a:path w="73" h="77" extrusionOk="0">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9"/>
            <p:cNvSpPr/>
            <p:nvPr/>
          </p:nvSpPr>
          <p:spPr>
            <a:xfrm>
              <a:off x="7434" y="208"/>
              <a:ext cx="244" cy="74"/>
            </a:xfrm>
            <a:custGeom>
              <a:avLst/>
              <a:gdLst/>
              <a:ahLst/>
              <a:cxnLst/>
              <a:rect l="l" t="t" r="r" b="b"/>
              <a:pathLst>
                <a:path w="244" h="74" extrusionOk="0">
                  <a:moveTo>
                    <a:pt x="2" y="74"/>
                  </a:moveTo>
                  <a:lnTo>
                    <a:pt x="0" y="62"/>
                  </a:lnTo>
                  <a:lnTo>
                    <a:pt x="241" y="0"/>
                  </a:lnTo>
                  <a:lnTo>
                    <a:pt x="244" y="11"/>
                  </a:lnTo>
                  <a:lnTo>
                    <a:pt x="2"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9"/>
            <p:cNvSpPr/>
            <p:nvPr/>
          </p:nvSpPr>
          <p:spPr>
            <a:xfrm>
              <a:off x="7383" y="24"/>
              <a:ext cx="114" cy="198"/>
            </a:xfrm>
            <a:custGeom>
              <a:avLst/>
              <a:gdLst/>
              <a:ahLst/>
              <a:cxnLst/>
              <a:rect l="l" t="t" r="r" b="b"/>
              <a:pathLst>
                <a:path w="114" h="198" extrusionOk="0">
                  <a:moveTo>
                    <a:pt x="12" y="198"/>
                  </a:moveTo>
                  <a:lnTo>
                    <a:pt x="0" y="191"/>
                  </a:lnTo>
                  <a:lnTo>
                    <a:pt x="102" y="0"/>
                  </a:lnTo>
                  <a:lnTo>
                    <a:pt x="114" y="5"/>
                  </a:lnTo>
                  <a:lnTo>
                    <a:pt x="12" y="19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9"/>
            <p:cNvSpPr/>
            <p:nvPr/>
          </p:nvSpPr>
          <p:spPr>
            <a:xfrm>
              <a:off x="4505" y="4017"/>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9"/>
            <p:cNvSpPr/>
            <p:nvPr/>
          </p:nvSpPr>
          <p:spPr>
            <a:xfrm>
              <a:off x="7058" y="4061"/>
              <a:ext cx="30" cy="107"/>
            </a:xfrm>
            <a:custGeom>
              <a:avLst/>
              <a:gdLst/>
              <a:ahLst/>
              <a:cxnLst/>
              <a:rect l="l" t="t" r="r" b="b"/>
              <a:pathLst>
                <a:path w="13" h="46" extrusionOk="0">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9"/>
            <p:cNvSpPr/>
            <p:nvPr/>
          </p:nvSpPr>
          <p:spPr>
            <a:xfrm>
              <a:off x="7012"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9"/>
            <p:cNvSpPr/>
            <p:nvPr/>
          </p:nvSpPr>
          <p:spPr>
            <a:xfrm>
              <a:off x="6965"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9"/>
            <p:cNvSpPr/>
            <p:nvPr/>
          </p:nvSpPr>
          <p:spPr>
            <a:xfrm>
              <a:off x="6919" y="4061"/>
              <a:ext cx="30" cy="107"/>
            </a:xfrm>
            <a:custGeom>
              <a:avLst/>
              <a:gdLst/>
              <a:ahLst/>
              <a:cxnLst/>
              <a:rect l="l" t="t" r="r" b="b"/>
              <a:pathLst>
                <a:path w="13" h="46" extrusionOk="0">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9"/>
            <p:cNvSpPr/>
            <p:nvPr/>
          </p:nvSpPr>
          <p:spPr>
            <a:xfrm>
              <a:off x="6872" y="4061"/>
              <a:ext cx="31"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9"/>
            <p:cNvSpPr/>
            <p:nvPr/>
          </p:nvSpPr>
          <p:spPr>
            <a:xfrm>
              <a:off x="6826"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9"/>
            <p:cNvSpPr/>
            <p:nvPr/>
          </p:nvSpPr>
          <p:spPr>
            <a:xfrm>
              <a:off x="6780"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9"/>
            <p:cNvSpPr/>
            <p:nvPr/>
          </p:nvSpPr>
          <p:spPr>
            <a:xfrm>
              <a:off x="6733" y="4061"/>
              <a:ext cx="30" cy="107"/>
            </a:xfrm>
            <a:custGeom>
              <a:avLst/>
              <a:gdLst/>
              <a:ahLst/>
              <a:cxnLst/>
              <a:rect l="l" t="t" r="r" b="b"/>
              <a:pathLst>
                <a:path w="13" h="46" extrusionOk="0">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6" name="Google Shape;876;p29"/>
          <p:cNvGrpSpPr/>
          <p:nvPr/>
        </p:nvGrpSpPr>
        <p:grpSpPr>
          <a:xfrm>
            <a:off x="-166209" y="3415627"/>
            <a:ext cx="9511806" cy="1179747"/>
            <a:chOff x="-166209" y="3415627"/>
            <a:chExt cx="9511806" cy="1179747"/>
          </a:xfrm>
        </p:grpSpPr>
        <p:grpSp>
          <p:nvGrpSpPr>
            <p:cNvPr id="877" name="Google Shape;877;p29"/>
            <p:cNvGrpSpPr/>
            <p:nvPr/>
          </p:nvGrpSpPr>
          <p:grpSpPr>
            <a:xfrm>
              <a:off x="-166209" y="4416139"/>
              <a:ext cx="632211" cy="179235"/>
              <a:chOff x="674688" y="722313"/>
              <a:chExt cx="1231900" cy="349250"/>
            </a:xfrm>
          </p:grpSpPr>
          <p:sp>
            <p:nvSpPr>
              <p:cNvPr id="878" name="Google Shape;878;p29"/>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9"/>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80" name="Google Shape;880;p29"/>
            <p:cNvGrpSpPr/>
            <p:nvPr/>
          </p:nvGrpSpPr>
          <p:grpSpPr>
            <a:xfrm rot="1807235">
              <a:off x="8576170" y="3593314"/>
              <a:ext cx="766652" cy="217350"/>
              <a:chOff x="674688" y="722313"/>
              <a:chExt cx="1231900" cy="349250"/>
            </a:xfrm>
          </p:grpSpPr>
          <p:sp>
            <p:nvSpPr>
              <p:cNvPr id="881" name="Google Shape;881;p29"/>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9"/>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83"/>
        <p:cNvGrpSpPr/>
        <p:nvPr/>
      </p:nvGrpSpPr>
      <p:grpSpPr>
        <a:xfrm>
          <a:off x="0" y="0"/>
          <a:ext cx="0" cy="0"/>
          <a:chOff x="0" y="0"/>
          <a:chExt cx="0" cy="0"/>
        </a:xfrm>
      </p:grpSpPr>
      <p:sp>
        <p:nvSpPr>
          <p:cNvPr id="884" name="Google Shape;884;p30"/>
          <p:cNvSpPr/>
          <p:nvPr/>
        </p:nvSpPr>
        <p:spPr>
          <a:xfrm>
            <a:off x="7252045" y="3457063"/>
            <a:ext cx="1467300" cy="1466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5" name="Google Shape;885;p30"/>
          <p:cNvGrpSpPr/>
          <p:nvPr/>
        </p:nvGrpSpPr>
        <p:grpSpPr>
          <a:xfrm>
            <a:off x="851700" y="48259"/>
            <a:ext cx="7440600" cy="4517663"/>
            <a:chOff x="851700" y="48259"/>
            <a:chExt cx="7440600" cy="4517663"/>
          </a:xfrm>
        </p:grpSpPr>
        <p:grpSp>
          <p:nvGrpSpPr>
            <p:cNvPr id="886" name="Google Shape;886;p30"/>
            <p:cNvGrpSpPr/>
            <p:nvPr/>
          </p:nvGrpSpPr>
          <p:grpSpPr>
            <a:xfrm>
              <a:off x="851700" y="48259"/>
              <a:ext cx="7440600" cy="4517663"/>
              <a:chOff x="521" y="158"/>
              <a:chExt cx="6638" cy="4031"/>
            </a:xfrm>
          </p:grpSpPr>
          <p:sp>
            <p:nvSpPr>
              <p:cNvPr id="887" name="Google Shape;887;p30"/>
              <p:cNvSpPr/>
              <p:nvPr/>
            </p:nvSpPr>
            <p:spPr>
              <a:xfrm>
                <a:off x="521" y="569"/>
                <a:ext cx="6638" cy="3620"/>
              </a:xfrm>
              <a:custGeom>
                <a:avLst/>
                <a:gdLst/>
                <a:ahLst/>
                <a:cxnLst/>
                <a:rect l="l" t="t" r="r" b="b"/>
                <a:pathLst>
                  <a:path w="2798" h="1524" extrusionOk="0">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0"/>
              <p:cNvSpPr/>
              <p:nvPr/>
            </p:nvSpPr>
            <p:spPr>
              <a:xfrm>
                <a:off x="585" y="626"/>
                <a:ext cx="6510" cy="3506"/>
              </a:xfrm>
              <a:custGeom>
                <a:avLst/>
                <a:gdLst/>
                <a:ahLst/>
                <a:cxnLst/>
                <a:rect l="l" t="t" r="r" b="b"/>
                <a:pathLst>
                  <a:path w="2744" h="1476" extrusionOk="0">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0"/>
              <p:cNvSpPr/>
              <p:nvPr/>
            </p:nvSpPr>
            <p:spPr>
              <a:xfrm>
                <a:off x="862" y="747"/>
                <a:ext cx="5955" cy="3166"/>
              </a:xfrm>
              <a:custGeom>
                <a:avLst/>
                <a:gdLst/>
                <a:ahLst/>
                <a:cxnLst/>
                <a:rect l="l" t="t" r="r" b="b"/>
                <a:pathLst>
                  <a:path w="2510" h="1333" extrusionOk="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30"/>
              <p:cNvSpPr/>
              <p:nvPr/>
            </p:nvSpPr>
            <p:spPr>
              <a:xfrm>
                <a:off x="3769" y="3965"/>
                <a:ext cx="273" cy="125"/>
              </a:xfrm>
              <a:custGeom>
                <a:avLst/>
                <a:gdLst/>
                <a:ahLst/>
                <a:cxnLst/>
                <a:rect l="l" t="t" r="r" b="b"/>
                <a:pathLst>
                  <a:path w="115" h="53" extrusionOk="0">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w="11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30"/>
              <p:cNvSpPr/>
              <p:nvPr/>
            </p:nvSpPr>
            <p:spPr>
              <a:xfrm>
                <a:off x="3788" y="3965"/>
                <a:ext cx="14" cy="113"/>
              </a:xfrm>
              <a:custGeom>
                <a:avLst/>
                <a:gdLst/>
                <a:ahLst/>
                <a:cxnLst/>
                <a:rect l="l" t="t" r="r" b="b"/>
                <a:pathLst>
                  <a:path w="14" h="113" extrusionOk="0">
                    <a:moveTo>
                      <a:pt x="0" y="0"/>
                    </a:moveTo>
                    <a:lnTo>
                      <a:pt x="14" y="113"/>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892" name="Google Shape;892;p30"/>
              <p:cNvCxnSpPr/>
              <p:nvPr/>
            </p:nvCxnSpPr>
            <p:spPr>
              <a:xfrm>
                <a:off x="3788" y="3965"/>
                <a:ext cx="0" cy="0"/>
              </a:xfrm>
              <a:prstGeom prst="straightConnector1">
                <a:avLst/>
              </a:prstGeom>
              <a:noFill/>
              <a:ln w="11100" cap="flat" cmpd="sng">
                <a:solidFill>
                  <a:schemeClr val="dk1"/>
                </a:solidFill>
                <a:prstDash val="solid"/>
                <a:miter lim="800000"/>
                <a:headEnd type="none" w="med" len="med"/>
                <a:tailEnd type="none" w="med" len="med"/>
              </a:ln>
            </p:spPr>
          </p:cxnSp>
          <p:sp>
            <p:nvSpPr>
              <p:cNvPr id="893" name="Google Shape;893;p30"/>
              <p:cNvSpPr/>
              <p:nvPr/>
            </p:nvSpPr>
            <p:spPr>
              <a:xfrm>
                <a:off x="3809" y="3962"/>
                <a:ext cx="14" cy="119"/>
              </a:xfrm>
              <a:custGeom>
                <a:avLst/>
                <a:gdLst/>
                <a:ahLst/>
                <a:cxnLst/>
                <a:rect l="l" t="t" r="r" b="b"/>
                <a:pathLst>
                  <a:path w="14" h="119" extrusionOk="0">
                    <a:moveTo>
                      <a:pt x="0" y="0"/>
                    </a:moveTo>
                    <a:lnTo>
                      <a:pt x="14" y="119"/>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894" name="Google Shape;894;p30"/>
              <p:cNvCxnSpPr/>
              <p:nvPr/>
            </p:nvCxnSpPr>
            <p:spPr>
              <a:xfrm>
                <a:off x="3809" y="3962"/>
                <a:ext cx="0" cy="0"/>
              </a:xfrm>
              <a:prstGeom prst="straightConnector1">
                <a:avLst/>
              </a:prstGeom>
              <a:noFill/>
              <a:ln w="11100" cap="flat" cmpd="sng">
                <a:solidFill>
                  <a:schemeClr val="dk1"/>
                </a:solidFill>
                <a:prstDash val="solid"/>
                <a:miter lim="800000"/>
                <a:headEnd type="none" w="med" len="med"/>
                <a:tailEnd type="none" w="med" len="med"/>
              </a:ln>
            </p:spPr>
          </p:cxnSp>
          <p:sp>
            <p:nvSpPr>
              <p:cNvPr id="895" name="Google Shape;895;p30"/>
              <p:cNvSpPr/>
              <p:nvPr/>
            </p:nvSpPr>
            <p:spPr>
              <a:xfrm>
                <a:off x="3833" y="3965"/>
                <a:ext cx="9" cy="116"/>
              </a:xfrm>
              <a:custGeom>
                <a:avLst/>
                <a:gdLst/>
                <a:ahLst/>
                <a:cxnLst/>
                <a:rect l="l" t="t" r="r" b="b"/>
                <a:pathLst>
                  <a:path w="9" h="116" extrusionOk="0">
                    <a:moveTo>
                      <a:pt x="0" y="0"/>
                    </a:moveTo>
                    <a:lnTo>
                      <a:pt x="9" y="116"/>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896" name="Google Shape;896;p30"/>
              <p:cNvCxnSpPr/>
              <p:nvPr/>
            </p:nvCxnSpPr>
            <p:spPr>
              <a:xfrm>
                <a:off x="3833" y="3965"/>
                <a:ext cx="0" cy="0"/>
              </a:xfrm>
              <a:prstGeom prst="straightConnector1">
                <a:avLst/>
              </a:prstGeom>
              <a:noFill/>
              <a:ln w="11100" cap="flat" cmpd="sng">
                <a:solidFill>
                  <a:schemeClr val="dk1"/>
                </a:solidFill>
                <a:prstDash val="solid"/>
                <a:miter lim="800000"/>
                <a:headEnd type="none" w="med" len="med"/>
                <a:tailEnd type="none" w="med" len="med"/>
              </a:ln>
            </p:spPr>
          </p:cxnSp>
          <p:sp>
            <p:nvSpPr>
              <p:cNvPr id="897" name="Google Shape;897;p30"/>
              <p:cNvSpPr/>
              <p:nvPr/>
            </p:nvSpPr>
            <p:spPr>
              <a:xfrm>
                <a:off x="3861" y="3965"/>
                <a:ext cx="5" cy="121"/>
              </a:xfrm>
              <a:custGeom>
                <a:avLst/>
                <a:gdLst/>
                <a:ahLst/>
                <a:cxnLst/>
                <a:rect l="l" t="t" r="r" b="b"/>
                <a:pathLst>
                  <a:path w="5" h="121" extrusionOk="0">
                    <a:moveTo>
                      <a:pt x="0" y="0"/>
                    </a:moveTo>
                    <a:lnTo>
                      <a:pt x="5" y="121"/>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898" name="Google Shape;898;p30"/>
              <p:cNvCxnSpPr/>
              <p:nvPr/>
            </p:nvCxnSpPr>
            <p:spPr>
              <a:xfrm>
                <a:off x="3861" y="3965"/>
                <a:ext cx="0" cy="0"/>
              </a:xfrm>
              <a:prstGeom prst="straightConnector1">
                <a:avLst/>
              </a:prstGeom>
              <a:noFill/>
              <a:ln w="11100" cap="flat" cmpd="sng">
                <a:solidFill>
                  <a:schemeClr val="dk1"/>
                </a:solidFill>
                <a:prstDash val="solid"/>
                <a:miter lim="800000"/>
                <a:headEnd type="none" w="med" len="med"/>
                <a:tailEnd type="none" w="med" len="med"/>
              </a:ln>
            </p:spPr>
          </p:cxnSp>
          <p:sp>
            <p:nvSpPr>
              <p:cNvPr id="899" name="Google Shape;899;p30"/>
              <p:cNvSpPr/>
              <p:nvPr/>
            </p:nvSpPr>
            <p:spPr>
              <a:xfrm>
                <a:off x="3885" y="3965"/>
                <a:ext cx="7" cy="121"/>
              </a:xfrm>
              <a:custGeom>
                <a:avLst/>
                <a:gdLst/>
                <a:ahLst/>
                <a:cxnLst/>
                <a:rect l="l" t="t" r="r" b="b"/>
                <a:pathLst>
                  <a:path w="7" h="121" extrusionOk="0">
                    <a:moveTo>
                      <a:pt x="0" y="0"/>
                    </a:moveTo>
                    <a:lnTo>
                      <a:pt x="7" y="121"/>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900" name="Google Shape;900;p30"/>
              <p:cNvCxnSpPr/>
              <p:nvPr/>
            </p:nvCxnSpPr>
            <p:spPr>
              <a:xfrm>
                <a:off x="3885" y="3965"/>
                <a:ext cx="0" cy="0"/>
              </a:xfrm>
              <a:prstGeom prst="straightConnector1">
                <a:avLst/>
              </a:prstGeom>
              <a:noFill/>
              <a:ln w="11100" cap="flat" cmpd="sng">
                <a:solidFill>
                  <a:schemeClr val="dk1"/>
                </a:solidFill>
                <a:prstDash val="solid"/>
                <a:miter lim="800000"/>
                <a:headEnd type="none" w="med" len="med"/>
                <a:tailEnd type="none" w="med" len="med"/>
              </a:ln>
            </p:spPr>
          </p:cxnSp>
          <p:sp>
            <p:nvSpPr>
              <p:cNvPr id="901" name="Google Shape;901;p30"/>
              <p:cNvSpPr/>
              <p:nvPr/>
            </p:nvSpPr>
            <p:spPr>
              <a:xfrm>
                <a:off x="3914" y="3965"/>
                <a:ext cx="4" cy="123"/>
              </a:xfrm>
              <a:custGeom>
                <a:avLst/>
                <a:gdLst/>
                <a:ahLst/>
                <a:cxnLst/>
                <a:rect l="l" t="t" r="r" b="b"/>
                <a:pathLst>
                  <a:path w="4" h="123" extrusionOk="0">
                    <a:moveTo>
                      <a:pt x="0" y="0"/>
                    </a:moveTo>
                    <a:lnTo>
                      <a:pt x="4" y="123"/>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902" name="Google Shape;902;p30"/>
              <p:cNvCxnSpPr/>
              <p:nvPr/>
            </p:nvCxnSpPr>
            <p:spPr>
              <a:xfrm>
                <a:off x="3914" y="3965"/>
                <a:ext cx="0" cy="0"/>
              </a:xfrm>
              <a:prstGeom prst="straightConnector1">
                <a:avLst/>
              </a:prstGeom>
              <a:noFill/>
              <a:ln w="11100" cap="flat" cmpd="sng">
                <a:solidFill>
                  <a:schemeClr val="dk1"/>
                </a:solidFill>
                <a:prstDash val="solid"/>
                <a:miter lim="800000"/>
                <a:headEnd type="none" w="med" len="med"/>
                <a:tailEnd type="none" w="med" len="med"/>
              </a:ln>
            </p:spPr>
          </p:cxnSp>
          <p:sp>
            <p:nvSpPr>
              <p:cNvPr id="903" name="Google Shape;903;p30"/>
              <p:cNvSpPr/>
              <p:nvPr/>
            </p:nvSpPr>
            <p:spPr>
              <a:xfrm>
                <a:off x="3937" y="3965"/>
                <a:ext cx="5" cy="121"/>
              </a:xfrm>
              <a:custGeom>
                <a:avLst/>
                <a:gdLst/>
                <a:ahLst/>
                <a:cxnLst/>
                <a:rect l="l" t="t" r="r" b="b"/>
                <a:pathLst>
                  <a:path w="5" h="121" extrusionOk="0">
                    <a:moveTo>
                      <a:pt x="0" y="0"/>
                    </a:moveTo>
                    <a:lnTo>
                      <a:pt x="5" y="121"/>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904" name="Google Shape;904;p30"/>
              <p:cNvCxnSpPr/>
              <p:nvPr/>
            </p:nvCxnSpPr>
            <p:spPr>
              <a:xfrm>
                <a:off x="3937" y="3965"/>
                <a:ext cx="0" cy="0"/>
              </a:xfrm>
              <a:prstGeom prst="straightConnector1">
                <a:avLst/>
              </a:prstGeom>
              <a:noFill/>
              <a:ln w="11100" cap="flat" cmpd="sng">
                <a:solidFill>
                  <a:schemeClr val="dk1"/>
                </a:solidFill>
                <a:prstDash val="solid"/>
                <a:miter lim="800000"/>
                <a:headEnd type="none" w="med" len="med"/>
                <a:tailEnd type="none" w="med" len="med"/>
              </a:ln>
            </p:spPr>
          </p:cxnSp>
          <p:sp>
            <p:nvSpPr>
              <p:cNvPr id="905" name="Google Shape;905;p30"/>
              <p:cNvSpPr/>
              <p:nvPr/>
            </p:nvSpPr>
            <p:spPr>
              <a:xfrm>
                <a:off x="3963" y="3962"/>
                <a:ext cx="3" cy="121"/>
              </a:xfrm>
              <a:custGeom>
                <a:avLst/>
                <a:gdLst/>
                <a:ahLst/>
                <a:cxnLst/>
                <a:rect l="l" t="t" r="r" b="b"/>
                <a:pathLst>
                  <a:path w="3" h="121" extrusionOk="0">
                    <a:moveTo>
                      <a:pt x="0" y="121"/>
                    </a:moveTo>
                    <a:lnTo>
                      <a:pt x="3" y="0"/>
                    </a:lnTo>
                    <a:lnTo>
                      <a:pt x="0" y="12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906" name="Google Shape;906;p30"/>
              <p:cNvCxnSpPr/>
              <p:nvPr/>
            </p:nvCxnSpPr>
            <p:spPr>
              <a:xfrm>
                <a:off x="3963" y="4083"/>
                <a:ext cx="0" cy="0"/>
              </a:xfrm>
              <a:prstGeom prst="straightConnector1">
                <a:avLst/>
              </a:prstGeom>
              <a:noFill/>
              <a:ln w="11100" cap="flat" cmpd="sng">
                <a:solidFill>
                  <a:schemeClr val="dk1"/>
                </a:solidFill>
                <a:prstDash val="solid"/>
                <a:miter lim="800000"/>
                <a:headEnd type="none" w="med" len="med"/>
                <a:tailEnd type="none" w="med" len="med"/>
              </a:ln>
            </p:spPr>
          </p:cxnSp>
          <p:sp>
            <p:nvSpPr>
              <p:cNvPr id="907" name="Google Shape;907;p30"/>
              <p:cNvSpPr/>
              <p:nvPr/>
            </p:nvSpPr>
            <p:spPr>
              <a:xfrm>
                <a:off x="3987" y="3962"/>
                <a:ext cx="7" cy="119"/>
              </a:xfrm>
              <a:custGeom>
                <a:avLst/>
                <a:gdLst/>
                <a:ahLst/>
                <a:cxnLst/>
                <a:rect l="l" t="t" r="r" b="b"/>
                <a:pathLst>
                  <a:path w="7" h="119" extrusionOk="0">
                    <a:moveTo>
                      <a:pt x="0" y="119"/>
                    </a:moveTo>
                    <a:lnTo>
                      <a:pt x="7" y="0"/>
                    </a:lnTo>
                    <a:lnTo>
                      <a:pt x="0" y="119"/>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908" name="Google Shape;908;p30"/>
              <p:cNvCxnSpPr/>
              <p:nvPr/>
            </p:nvCxnSpPr>
            <p:spPr>
              <a:xfrm>
                <a:off x="3987" y="4081"/>
                <a:ext cx="0" cy="0"/>
              </a:xfrm>
              <a:prstGeom prst="straightConnector1">
                <a:avLst/>
              </a:prstGeom>
              <a:noFill/>
              <a:ln w="11100" cap="flat" cmpd="sng">
                <a:solidFill>
                  <a:schemeClr val="dk1"/>
                </a:solidFill>
                <a:prstDash val="solid"/>
                <a:miter lim="800000"/>
                <a:headEnd type="none" w="med" len="med"/>
                <a:tailEnd type="none" w="med" len="med"/>
              </a:ln>
            </p:spPr>
          </p:cxnSp>
          <p:sp>
            <p:nvSpPr>
              <p:cNvPr id="909" name="Google Shape;909;p30"/>
              <p:cNvSpPr/>
              <p:nvPr/>
            </p:nvSpPr>
            <p:spPr>
              <a:xfrm>
                <a:off x="4009" y="3965"/>
                <a:ext cx="9" cy="113"/>
              </a:xfrm>
              <a:custGeom>
                <a:avLst/>
                <a:gdLst/>
                <a:ahLst/>
                <a:cxnLst/>
                <a:rect l="l" t="t" r="r" b="b"/>
                <a:pathLst>
                  <a:path w="9" h="113" extrusionOk="0">
                    <a:moveTo>
                      <a:pt x="0" y="113"/>
                    </a:moveTo>
                    <a:lnTo>
                      <a:pt x="9" y="0"/>
                    </a:lnTo>
                    <a:lnTo>
                      <a:pt x="0" y="113"/>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910" name="Google Shape;910;p30"/>
              <p:cNvCxnSpPr/>
              <p:nvPr/>
            </p:nvCxnSpPr>
            <p:spPr>
              <a:xfrm>
                <a:off x="4009" y="4078"/>
                <a:ext cx="0" cy="0"/>
              </a:xfrm>
              <a:prstGeom prst="straightConnector1">
                <a:avLst/>
              </a:prstGeom>
              <a:noFill/>
              <a:ln w="11100" cap="flat" cmpd="sng">
                <a:solidFill>
                  <a:schemeClr val="dk1"/>
                </a:solidFill>
                <a:prstDash val="solid"/>
                <a:miter lim="800000"/>
                <a:headEnd type="none" w="med" len="med"/>
                <a:tailEnd type="none" w="med" len="med"/>
              </a:ln>
            </p:spPr>
          </p:cxnSp>
          <p:cxnSp>
            <p:nvCxnSpPr>
              <p:cNvPr id="911" name="Google Shape;911;p30"/>
              <p:cNvCxnSpPr/>
              <p:nvPr/>
            </p:nvCxnSpPr>
            <p:spPr>
              <a:xfrm>
                <a:off x="6013" y="686"/>
                <a:ext cx="0" cy="0"/>
              </a:xfrm>
              <a:prstGeom prst="straightConnector1">
                <a:avLst/>
              </a:prstGeom>
              <a:noFill/>
              <a:ln w="19050" cap="flat" cmpd="sng">
                <a:solidFill>
                  <a:schemeClr val="dk1"/>
                </a:solidFill>
                <a:prstDash val="solid"/>
                <a:miter lim="800000"/>
                <a:headEnd type="none" w="med" len="med"/>
                <a:tailEnd type="none" w="med" len="med"/>
              </a:ln>
            </p:spPr>
          </p:cxnSp>
          <p:sp>
            <p:nvSpPr>
              <p:cNvPr id="912" name="Google Shape;912;p30"/>
              <p:cNvSpPr/>
              <p:nvPr/>
            </p:nvSpPr>
            <p:spPr>
              <a:xfrm>
                <a:off x="960" y="809"/>
                <a:ext cx="5772" cy="3030"/>
              </a:xfrm>
              <a:custGeom>
                <a:avLst/>
                <a:gdLst/>
                <a:ahLst/>
                <a:cxnLst/>
                <a:rect l="l" t="t" r="r" b="b"/>
                <a:pathLst>
                  <a:path w="2433" h="1276" extrusionOk="0">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0"/>
              <p:cNvSpPr/>
              <p:nvPr/>
            </p:nvSpPr>
            <p:spPr>
              <a:xfrm>
                <a:off x="3648" y="450"/>
                <a:ext cx="318" cy="119"/>
              </a:xfrm>
              <a:custGeom>
                <a:avLst/>
                <a:gdLst/>
                <a:ahLst/>
                <a:cxnLst/>
                <a:rect l="l" t="t" r="r" b="b"/>
                <a:pathLst>
                  <a:path w="134" h="50" extrusionOk="0">
                    <a:moveTo>
                      <a:pt x="0" y="50"/>
                    </a:moveTo>
                    <a:cubicBezTo>
                      <a:pt x="7" y="25"/>
                      <a:pt x="39" y="0"/>
                      <a:pt x="68" y="2"/>
                    </a:cubicBezTo>
                    <a:cubicBezTo>
                      <a:pt x="68" y="2"/>
                      <a:pt x="68" y="2"/>
                      <a:pt x="68" y="2"/>
                    </a:cubicBezTo>
                    <a:cubicBezTo>
                      <a:pt x="98" y="4"/>
                      <a:pt x="122" y="22"/>
                      <a:pt x="134" y="47"/>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914" name="Google Shape;914;p30"/>
              <p:cNvCxnSpPr/>
              <p:nvPr/>
            </p:nvCxnSpPr>
            <p:spPr>
              <a:xfrm rot="10800000" flipH="1">
                <a:off x="3861" y="165"/>
                <a:ext cx="300" cy="300"/>
              </a:xfrm>
              <a:prstGeom prst="straightConnector1">
                <a:avLst/>
              </a:prstGeom>
              <a:noFill/>
              <a:ln w="19050" cap="flat" cmpd="sng">
                <a:solidFill>
                  <a:schemeClr val="dk1"/>
                </a:solidFill>
                <a:prstDash val="solid"/>
                <a:miter lim="800000"/>
                <a:headEnd type="none" w="med" len="med"/>
                <a:tailEnd type="none" w="med" len="med"/>
              </a:ln>
            </p:spPr>
          </p:cxnSp>
          <p:cxnSp>
            <p:nvCxnSpPr>
              <p:cNvPr id="915" name="Google Shape;915;p30"/>
              <p:cNvCxnSpPr/>
              <p:nvPr/>
            </p:nvCxnSpPr>
            <p:spPr>
              <a:xfrm rot="10800000">
                <a:off x="3748" y="158"/>
                <a:ext cx="0" cy="300"/>
              </a:xfrm>
              <a:prstGeom prst="straightConnector1">
                <a:avLst/>
              </a:prstGeom>
              <a:noFill/>
              <a:ln w="19050" cap="flat" cmpd="sng">
                <a:solidFill>
                  <a:schemeClr val="dk1"/>
                </a:solidFill>
                <a:prstDash val="solid"/>
                <a:miter lim="800000"/>
                <a:headEnd type="none" w="med" len="med"/>
                <a:tailEnd type="none" w="med" len="med"/>
              </a:ln>
            </p:spPr>
          </p:cxnSp>
          <p:sp>
            <p:nvSpPr>
              <p:cNvPr id="916" name="Google Shape;916;p30"/>
              <p:cNvSpPr/>
              <p:nvPr/>
            </p:nvSpPr>
            <p:spPr>
              <a:xfrm>
                <a:off x="4243" y="3981"/>
                <a:ext cx="112" cy="112"/>
              </a:xfrm>
              <a:custGeom>
                <a:avLst/>
                <a:gdLst/>
                <a:ahLst/>
                <a:cxnLst/>
                <a:rect l="l" t="t" r="r" b="b"/>
                <a:pathLst>
                  <a:path w="47" h="47" extrusionOk="0">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w="111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0"/>
              <p:cNvSpPr/>
              <p:nvPr/>
            </p:nvSpPr>
            <p:spPr>
              <a:xfrm>
                <a:off x="4260" y="3998"/>
                <a:ext cx="81" cy="80"/>
              </a:xfrm>
              <a:custGeom>
                <a:avLst/>
                <a:gdLst/>
                <a:ahLst/>
                <a:cxnLst/>
                <a:rect l="l" t="t" r="r" b="b"/>
                <a:pathLst>
                  <a:path w="34" h="34" extrusionOk="0">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w="111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30"/>
              <p:cNvSpPr/>
              <p:nvPr/>
            </p:nvSpPr>
            <p:spPr>
              <a:xfrm>
                <a:off x="4291" y="3998"/>
                <a:ext cx="19" cy="80"/>
              </a:xfrm>
              <a:custGeom>
                <a:avLst/>
                <a:gdLst/>
                <a:ahLst/>
                <a:cxnLst/>
                <a:rect l="l" t="t" r="r" b="b"/>
                <a:pathLst>
                  <a:path w="8" h="34" extrusionOk="0">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w="111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0"/>
              <p:cNvSpPr/>
              <p:nvPr/>
            </p:nvSpPr>
            <p:spPr>
              <a:xfrm>
                <a:off x="4376" y="3965"/>
                <a:ext cx="0" cy="0"/>
              </a:xfrm>
              <a:prstGeom prst="ellipse">
                <a:avLst/>
              </a:prstGeom>
              <a:solidFill>
                <a:srgbClr val="000000"/>
              </a:solidFill>
              <a:ln w="11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0"/>
              <p:cNvSpPr/>
              <p:nvPr/>
            </p:nvSpPr>
            <p:spPr>
              <a:xfrm>
                <a:off x="3453" y="3981"/>
                <a:ext cx="112" cy="112"/>
              </a:xfrm>
              <a:custGeom>
                <a:avLst/>
                <a:gdLst/>
                <a:ahLst/>
                <a:cxnLst/>
                <a:rect l="l" t="t" r="r" b="b"/>
                <a:pathLst>
                  <a:path w="47" h="47" extrusionOk="0">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w="111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0"/>
              <p:cNvSpPr/>
              <p:nvPr/>
            </p:nvSpPr>
            <p:spPr>
              <a:xfrm>
                <a:off x="3468" y="3998"/>
                <a:ext cx="83" cy="80"/>
              </a:xfrm>
              <a:custGeom>
                <a:avLst/>
                <a:gdLst/>
                <a:ahLst/>
                <a:cxnLst/>
                <a:rect l="l" t="t" r="r" b="b"/>
                <a:pathLst>
                  <a:path w="35" h="34" extrusionOk="0">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w="111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0"/>
              <p:cNvSpPr/>
              <p:nvPr/>
            </p:nvSpPr>
            <p:spPr>
              <a:xfrm>
                <a:off x="3498" y="3998"/>
                <a:ext cx="19" cy="80"/>
              </a:xfrm>
              <a:custGeom>
                <a:avLst/>
                <a:gdLst/>
                <a:ahLst/>
                <a:cxnLst/>
                <a:rect l="l" t="t" r="r" b="b"/>
                <a:pathLst>
                  <a:path w="8" h="34" extrusionOk="0">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w="111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0"/>
              <p:cNvSpPr/>
              <p:nvPr/>
            </p:nvSpPr>
            <p:spPr>
              <a:xfrm>
                <a:off x="3380" y="3965"/>
                <a:ext cx="0" cy="0"/>
              </a:xfrm>
              <a:prstGeom prst="ellipse">
                <a:avLst/>
              </a:prstGeom>
              <a:solidFill>
                <a:srgbClr val="000000"/>
              </a:solidFill>
              <a:ln w="11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0"/>
              <p:cNvSpPr/>
              <p:nvPr/>
            </p:nvSpPr>
            <p:spPr>
              <a:xfrm>
                <a:off x="5997" y="3960"/>
                <a:ext cx="31" cy="109"/>
              </a:xfrm>
              <a:custGeom>
                <a:avLst/>
                <a:gdLst/>
                <a:ahLst/>
                <a:cxnLst/>
                <a:rect l="l" t="t" r="r" b="b"/>
                <a:pathLst>
                  <a:path w="13" h="46" extrusionOk="0">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0"/>
              <p:cNvSpPr/>
              <p:nvPr/>
            </p:nvSpPr>
            <p:spPr>
              <a:xfrm>
                <a:off x="5949" y="3960"/>
                <a:ext cx="31" cy="109"/>
              </a:xfrm>
              <a:custGeom>
                <a:avLst/>
                <a:gdLst/>
                <a:ahLst/>
                <a:cxnLst/>
                <a:rect l="l" t="t" r="r" b="b"/>
                <a:pathLst>
                  <a:path w="13" h="46" extrusionOk="0">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0"/>
              <p:cNvSpPr/>
              <p:nvPr/>
            </p:nvSpPr>
            <p:spPr>
              <a:xfrm>
                <a:off x="5902" y="3960"/>
                <a:ext cx="31" cy="109"/>
              </a:xfrm>
              <a:custGeom>
                <a:avLst/>
                <a:gdLst/>
                <a:ahLst/>
                <a:cxnLst/>
                <a:rect l="l" t="t" r="r" b="b"/>
                <a:pathLst>
                  <a:path w="13" h="46" extrusionOk="0">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0"/>
              <p:cNvSpPr/>
              <p:nvPr/>
            </p:nvSpPr>
            <p:spPr>
              <a:xfrm>
                <a:off x="5854" y="3960"/>
                <a:ext cx="34" cy="109"/>
              </a:xfrm>
              <a:custGeom>
                <a:avLst/>
                <a:gdLst/>
                <a:ahLst/>
                <a:cxnLst/>
                <a:rect l="l" t="t" r="r" b="b"/>
                <a:pathLst>
                  <a:path w="14" h="46" extrusionOk="0">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0"/>
              <p:cNvSpPr/>
              <p:nvPr/>
            </p:nvSpPr>
            <p:spPr>
              <a:xfrm>
                <a:off x="5809" y="3960"/>
                <a:ext cx="31" cy="109"/>
              </a:xfrm>
              <a:custGeom>
                <a:avLst/>
                <a:gdLst/>
                <a:ahLst/>
                <a:cxnLst/>
                <a:rect l="l" t="t" r="r" b="b"/>
                <a:pathLst>
                  <a:path w="13" h="46" extrusionOk="0">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0"/>
              <p:cNvSpPr/>
              <p:nvPr/>
            </p:nvSpPr>
            <p:spPr>
              <a:xfrm>
                <a:off x="5762" y="3960"/>
                <a:ext cx="31" cy="109"/>
              </a:xfrm>
              <a:custGeom>
                <a:avLst/>
                <a:gdLst/>
                <a:ahLst/>
                <a:cxnLst/>
                <a:rect l="l" t="t" r="r" b="b"/>
                <a:pathLst>
                  <a:path w="13" h="46" extrusionOk="0">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0"/>
              <p:cNvSpPr/>
              <p:nvPr/>
            </p:nvSpPr>
            <p:spPr>
              <a:xfrm>
                <a:off x="5714" y="3960"/>
                <a:ext cx="31" cy="109"/>
              </a:xfrm>
              <a:custGeom>
                <a:avLst/>
                <a:gdLst/>
                <a:ahLst/>
                <a:cxnLst/>
                <a:rect l="l" t="t" r="r" b="b"/>
                <a:pathLst>
                  <a:path w="13" h="46" extrusionOk="0">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0"/>
              <p:cNvSpPr/>
              <p:nvPr/>
            </p:nvSpPr>
            <p:spPr>
              <a:xfrm>
                <a:off x="5667" y="3960"/>
                <a:ext cx="31" cy="109"/>
              </a:xfrm>
              <a:custGeom>
                <a:avLst/>
                <a:gdLst/>
                <a:ahLst/>
                <a:cxnLst/>
                <a:rect l="l" t="t" r="r" b="b"/>
                <a:pathLst>
                  <a:path w="13" h="46" extrusionOk="0">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0"/>
              <p:cNvSpPr/>
              <p:nvPr/>
            </p:nvSpPr>
            <p:spPr>
              <a:xfrm>
                <a:off x="1154" y="809"/>
                <a:ext cx="1371" cy="71"/>
              </a:xfrm>
              <a:custGeom>
                <a:avLst/>
                <a:gdLst/>
                <a:ahLst/>
                <a:cxnLst/>
                <a:rect l="l" t="t" r="r" b="b"/>
                <a:pathLst>
                  <a:path w="578" h="30" extrusionOk="0">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0"/>
              <p:cNvSpPr/>
              <p:nvPr/>
            </p:nvSpPr>
            <p:spPr>
              <a:xfrm>
                <a:off x="5290" y="809"/>
                <a:ext cx="1257" cy="71"/>
              </a:xfrm>
              <a:custGeom>
                <a:avLst/>
                <a:gdLst/>
                <a:ahLst/>
                <a:cxnLst/>
                <a:rect l="l" t="t" r="r" b="b"/>
                <a:pathLst>
                  <a:path w="530" h="30" extrusionOk="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4" name="Google Shape;934;p30"/>
            <p:cNvGrpSpPr/>
            <p:nvPr/>
          </p:nvGrpSpPr>
          <p:grpSpPr>
            <a:xfrm>
              <a:off x="3099200" y="777500"/>
              <a:ext cx="3103688" cy="79800"/>
              <a:chOff x="3099200" y="777500"/>
              <a:chExt cx="3103688" cy="79800"/>
            </a:xfrm>
          </p:grpSpPr>
          <p:sp>
            <p:nvSpPr>
              <p:cNvPr id="935" name="Google Shape;935;p30"/>
              <p:cNvSpPr/>
              <p:nvPr/>
            </p:nvSpPr>
            <p:spPr>
              <a:xfrm>
                <a:off x="3099200" y="777500"/>
                <a:ext cx="1551900" cy="798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36" name="Google Shape;936;p30"/>
              <p:cNvSpPr/>
              <p:nvPr/>
            </p:nvSpPr>
            <p:spPr>
              <a:xfrm>
                <a:off x="4650988" y="777500"/>
                <a:ext cx="1551900" cy="798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grpSp>
      </p:grpSp>
      <p:grpSp>
        <p:nvGrpSpPr>
          <p:cNvPr id="937" name="Google Shape;937;p30"/>
          <p:cNvGrpSpPr/>
          <p:nvPr/>
        </p:nvGrpSpPr>
        <p:grpSpPr>
          <a:xfrm>
            <a:off x="-784722" y="434323"/>
            <a:ext cx="10646045" cy="3022760"/>
            <a:chOff x="-784722" y="434323"/>
            <a:chExt cx="10646045" cy="3022760"/>
          </a:xfrm>
        </p:grpSpPr>
        <p:grpSp>
          <p:nvGrpSpPr>
            <p:cNvPr id="938" name="Google Shape;938;p30"/>
            <p:cNvGrpSpPr/>
            <p:nvPr/>
          </p:nvGrpSpPr>
          <p:grpSpPr>
            <a:xfrm rot="-2027901">
              <a:off x="8313675" y="715923"/>
              <a:ext cx="1351475" cy="1115900"/>
              <a:chOff x="826" y="2854"/>
              <a:chExt cx="1222" cy="1009"/>
            </a:xfrm>
          </p:grpSpPr>
          <p:sp>
            <p:nvSpPr>
              <p:cNvPr id="939" name="Google Shape;939;p30"/>
              <p:cNvSpPr/>
              <p:nvPr/>
            </p:nvSpPr>
            <p:spPr>
              <a:xfrm>
                <a:off x="925" y="2856"/>
                <a:ext cx="1123" cy="969"/>
              </a:xfrm>
              <a:custGeom>
                <a:avLst/>
                <a:gdLst/>
                <a:ahLst/>
                <a:cxnLst/>
                <a:rect l="l" t="t" r="r" b="b"/>
                <a:pathLst>
                  <a:path w="1123" h="969" extrusionOk="0">
                    <a:moveTo>
                      <a:pt x="809" y="0"/>
                    </a:moveTo>
                    <a:lnTo>
                      <a:pt x="0" y="969"/>
                    </a:lnTo>
                    <a:lnTo>
                      <a:pt x="1123" y="760"/>
                    </a:lnTo>
                    <a:lnTo>
                      <a:pt x="80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0" name="Google Shape;940;p30"/>
              <p:cNvSpPr/>
              <p:nvPr/>
            </p:nvSpPr>
            <p:spPr>
              <a:xfrm>
                <a:off x="826" y="2854"/>
                <a:ext cx="1174" cy="1009"/>
              </a:xfrm>
              <a:custGeom>
                <a:avLst/>
                <a:gdLst/>
                <a:ahLst/>
                <a:cxnLst/>
                <a:rect l="l" t="t" r="r" b="b"/>
                <a:pathLst>
                  <a:path w="1174" h="1009" extrusionOk="0">
                    <a:moveTo>
                      <a:pt x="851" y="0"/>
                    </a:moveTo>
                    <a:lnTo>
                      <a:pt x="0" y="1009"/>
                    </a:lnTo>
                    <a:lnTo>
                      <a:pt x="1174" y="800"/>
                    </a:lnTo>
                    <a:lnTo>
                      <a:pt x="85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41" name="Google Shape;941;p30"/>
            <p:cNvGrpSpPr/>
            <p:nvPr/>
          </p:nvGrpSpPr>
          <p:grpSpPr>
            <a:xfrm>
              <a:off x="-784722" y="1689735"/>
              <a:ext cx="1467169" cy="1767349"/>
              <a:chOff x="1171576" y="-1508177"/>
              <a:chExt cx="2071688" cy="2495550"/>
            </a:xfrm>
          </p:grpSpPr>
          <p:sp>
            <p:nvSpPr>
              <p:cNvPr id="942" name="Google Shape;942;p30"/>
              <p:cNvSpPr/>
              <p:nvPr/>
            </p:nvSpPr>
            <p:spPr>
              <a:xfrm>
                <a:off x="1190625" y="-1411340"/>
                <a:ext cx="2052638" cy="2398713"/>
              </a:xfrm>
              <a:custGeom>
                <a:avLst/>
                <a:gdLst/>
                <a:ahLst/>
                <a:cxnLst/>
                <a:rect l="l" t="t" r="r" b="b"/>
                <a:pathLst>
                  <a:path w="1293" h="1511" extrusionOk="0">
                    <a:moveTo>
                      <a:pt x="946" y="0"/>
                    </a:moveTo>
                    <a:lnTo>
                      <a:pt x="0" y="784"/>
                    </a:lnTo>
                    <a:lnTo>
                      <a:pt x="1293" y="1511"/>
                    </a:lnTo>
                    <a:lnTo>
                      <a:pt x="94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30"/>
              <p:cNvSpPr/>
              <p:nvPr/>
            </p:nvSpPr>
            <p:spPr>
              <a:xfrm>
                <a:off x="1171575" y="-1508177"/>
                <a:ext cx="2052638" cy="2397125"/>
              </a:xfrm>
              <a:custGeom>
                <a:avLst/>
                <a:gdLst/>
                <a:ahLst/>
                <a:cxnLst/>
                <a:rect l="l" t="t" r="r" b="b"/>
                <a:pathLst>
                  <a:path w="1293" h="1510" extrusionOk="0">
                    <a:moveTo>
                      <a:pt x="947" y="0"/>
                    </a:moveTo>
                    <a:lnTo>
                      <a:pt x="0" y="783"/>
                    </a:lnTo>
                    <a:lnTo>
                      <a:pt x="1293" y="1510"/>
                    </a:lnTo>
                    <a:lnTo>
                      <a:pt x="9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944" name="Google Shape;944;p30"/>
          <p:cNvGrpSpPr/>
          <p:nvPr/>
        </p:nvGrpSpPr>
        <p:grpSpPr>
          <a:xfrm>
            <a:off x="311817" y="-359732"/>
            <a:ext cx="9024872" cy="3971674"/>
            <a:chOff x="311817" y="-359732"/>
            <a:chExt cx="9024872" cy="3971674"/>
          </a:xfrm>
        </p:grpSpPr>
        <p:grpSp>
          <p:nvGrpSpPr>
            <p:cNvPr id="945" name="Google Shape;945;p30"/>
            <p:cNvGrpSpPr/>
            <p:nvPr/>
          </p:nvGrpSpPr>
          <p:grpSpPr>
            <a:xfrm rot="1807044">
              <a:off x="8702210" y="3286204"/>
              <a:ext cx="632186" cy="179228"/>
              <a:chOff x="674688" y="722313"/>
              <a:chExt cx="1231900" cy="349250"/>
            </a:xfrm>
          </p:grpSpPr>
          <p:sp>
            <p:nvSpPr>
              <p:cNvPr id="946" name="Google Shape;946;p30"/>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30"/>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8" name="Google Shape;948;p30"/>
            <p:cNvGrpSpPr/>
            <p:nvPr/>
          </p:nvGrpSpPr>
          <p:grpSpPr>
            <a:xfrm rot="7411711">
              <a:off x="204268" y="-57"/>
              <a:ext cx="1017900" cy="288580"/>
              <a:chOff x="674688" y="722313"/>
              <a:chExt cx="1231900" cy="349250"/>
            </a:xfrm>
          </p:grpSpPr>
          <p:sp>
            <p:nvSpPr>
              <p:cNvPr id="949" name="Google Shape;949;p30"/>
              <p:cNvSpPr/>
              <p:nvPr/>
            </p:nvSpPr>
            <p:spPr>
              <a:xfrm>
                <a:off x="674688" y="769938"/>
                <a:ext cx="1231900" cy="301625"/>
              </a:xfrm>
              <a:custGeom>
                <a:avLst/>
                <a:gdLst/>
                <a:ahLst/>
                <a:cxnLst/>
                <a:rect l="l" t="t" r="r" b="b"/>
                <a:pathLst>
                  <a:path w="327" h="80" extrusionOk="0">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0"/>
              <p:cNvSpPr/>
              <p:nvPr/>
            </p:nvSpPr>
            <p:spPr>
              <a:xfrm>
                <a:off x="674688" y="722313"/>
                <a:ext cx="1231900" cy="301625"/>
              </a:xfrm>
              <a:custGeom>
                <a:avLst/>
                <a:gdLst/>
                <a:ahLst/>
                <a:cxnLst/>
                <a:rect l="l" t="t" r="r" b="b"/>
                <a:pathLst>
                  <a:path w="327" h="80" extrusionOk="0">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BIZ UDPGothic"/>
              <a:buNone/>
              <a:defRPr sz="2800" b="1">
                <a:solidFill>
                  <a:schemeClr val="dk1"/>
                </a:solidFill>
                <a:latin typeface="BIZ UDPGothic"/>
                <a:ea typeface="BIZ UDPGothic"/>
                <a:cs typeface="BIZ UDPGothic"/>
                <a:sym typeface="BIZ UDPGothic"/>
              </a:defRPr>
            </a:lvl1pPr>
            <a:lvl2pPr lvl="1" algn="ctr" rtl="0">
              <a:spcBef>
                <a:spcPts val="0"/>
              </a:spcBef>
              <a:spcAft>
                <a:spcPts val="0"/>
              </a:spcAft>
              <a:buClr>
                <a:schemeClr val="dk1"/>
              </a:buClr>
              <a:buSzPts val="2800"/>
              <a:buFont typeface="BIZ UDPGothic"/>
              <a:buNone/>
              <a:defRPr sz="2800" b="1">
                <a:solidFill>
                  <a:schemeClr val="dk1"/>
                </a:solidFill>
                <a:latin typeface="BIZ UDPGothic"/>
                <a:ea typeface="BIZ UDPGothic"/>
                <a:cs typeface="BIZ UDPGothic"/>
                <a:sym typeface="BIZ UDPGothic"/>
              </a:defRPr>
            </a:lvl2pPr>
            <a:lvl3pPr lvl="2" algn="ctr" rtl="0">
              <a:spcBef>
                <a:spcPts val="0"/>
              </a:spcBef>
              <a:spcAft>
                <a:spcPts val="0"/>
              </a:spcAft>
              <a:buClr>
                <a:schemeClr val="dk1"/>
              </a:buClr>
              <a:buSzPts val="2800"/>
              <a:buFont typeface="BIZ UDPGothic"/>
              <a:buNone/>
              <a:defRPr sz="2800" b="1">
                <a:solidFill>
                  <a:schemeClr val="dk1"/>
                </a:solidFill>
                <a:latin typeface="BIZ UDPGothic"/>
                <a:ea typeface="BIZ UDPGothic"/>
                <a:cs typeface="BIZ UDPGothic"/>
                <a:sym typeface="BIZ UDPGothic"/>
              </a:defRPr>
            </a:lvl3pPr>
            <a:lvl4pPr lvl="3" algn="ctr" rtl="0">
              <a:spcBef>
                <a:spcPts val="0"/>
              </a:spcBef>
              <a:spcAft>
                <a:spcPts val="0"/>
              </a:spcAft>
              <a:buClr>
                <a:schemeClr val="dk1"/>
              </a:buClr>
              <a:buSzPts val="2800"/>
              <a:buFont typeface="BIZ UDPGothic"/>
              <a:buNone/>
              <a:defRPr sz="2800" b="1">
                <a:solidFill>
                  <a:schemeClr val="dk1"/>
                </a:solidFill>
                <a:latin typeface="BIZ UDPGothic"/>
                <a:ea typeface="BIZ UDPGothic"/>
                <a:cs typeface="BIZ UDPGothic"/>
                <a:sym typeface="BIZ UDPGothic"/>
              </a:defRPr>
            </a:lvl4pPr>
            <a:lvl5pPr lvl="4" algn="ctr" rtl="0">
              <a:spcBef>
                <a:spcPts val="0"/>
              </a:spcBef>
              <a:spcAft>
                <a:spcPts val="0"/>
              </a:spcAft>
              <a:buClr>
                <a:schemeClr val="dk1"/>
              </a:buClr>
              <a:buSzPts val="2800"/>
              <a:buFont typeface="BIZ UDPGothic"/>
              <a:buNone/>
              <a:defRPr sz="2800" b="1">
                <a:solidFill>
                  <a:schemeClr val="dk1"/>
                </a:solidFill>
                <a:latin typeface="BIZ UDPGothic"/>
                <a:ea typeface="BIZ UDPGothic"/>
                <a:cs typeface="BIZ UDPGothic"/>
                <a:sym typeface="BIZ UDPGothic"/>
              </a:defRPr>
            </a:lvl5pPr>
            <a:lvl6pPr lvl="5" algn="ctr" rtl="0">
              <a:spcBef>
                <a:spcPts val="0"/>
              </a:spcBef>
              <a:spcAft>
                <a:spcPts val="0"/>
              </a:spcAft>
              <a:buClr>
                <a:schemeClr val="dk1"/>
              </a:buClr>
              <a:buSzPts val="2800"/>
              <a:buFont typeface="BIZ UDPGothic"/>
              <a:buNone/>
              <a:defRPr sz="2800" b="1">
                <a:solidFill>
                  <a:schemeClr val="dk1"/>
                </a:solidFill>
                <a:latin typeface="BIZ UDPGothic"/>
                <a:ea typeface="BIZ UDPGothic"/>
                <a:cs typeface="BIZ UDPGothic"/>
                <a:sym typeface="BIZ UDPGothic"/>
              </a:defRPr>
            </a:lvl6pPr>
            <a:lvl7pPr lvl="6" algn="ctr" rtl="0">
              <a:spcBef>
                <a:spcPts val="0"/>
              </a:spcBef>
              <a:spcAft>
                <a:spcPts val="0"/>
              </a:spcAft>
              <a:buClr>
                <a:schemeClr val="dk1"/>
              </a:buClr>
              <a:buSzPts val="2800"/>
              <a:buFont typeface="BIZ UDPGothic"/>
              <a:buNone/>
              <a:defRPr sz="2800" b="1">
                <a:solidFill>
                  <a:schemeClr val="dk1"/>
                </a:solidFill>
                <a:latin typeface="BIZ UDPGothic"/>
                <a:ea typeface="BIZ UDPGothic"/>
                <a:cs typeface="BIZ UDPGothic"/>
                <a:sym typeface="BIZ UDPGothic"/>
              </a:defRPr>
            </a:lvl7pPr>
            <a:lvl8pPr lvl="7" algn="ctr" rtl="0">
              <a:spcBef>
                <a:spcPts val="0"/>
              </a:spcBef>
              <a:spcAft>
                <a:spcPts val="0"/>
              </a:spcAft>
              <a:buClr>
                <a:schemeClr val="dk1"/>
              </a:buClr>
              <a:buSzPts val="2800"/>
              <a:buFont typeface="BIZ UDPGothic"/>
              <a:buNone/>
              <a:defRPr sz="2800" b="1">
                <a:solidFill>
                  <a:schemeClr val="dk1"/>
                </a:solidFill>
                <a:latin typeface="BIZ UDPGothic"/>
                <a:ea typeface="BIZ UDPGothic"/>
                <a:cs typeface="BIZ UDPGothic"/>
                <a:sym typeface="BIZ UDPGothic"/>
              </a:defRPr>
            </a:lvl8pPr>
            <a:lvl9pPr lvl="8" algn="ctr" rtl="0">
              <a:spcBef>
                <a:spcPts val="0"/>
              </a:spcBef>
              <a:spcAft>
                <a:spcPts val="0"/>
              </a:spcAft>
              <a:buClr>
                <a:schemeClr val="dk1"/>
              </a:buClr>
              <a:buSzPts val="2800"/>
              <a:buFont typeface="BIZ UDPGothic"/>
              <a:buNone/>
              <a:defRPr sz="2800" b="1">
                <a:solidFill>
                  <a:schemeClr val="dk1"/>
                </a:solidFill>
                <a:latin typeface="BIZ UDPGothic"/>
                <a:ea typeface="BIZ UDPGothic"/>
                <a:cs typeface="BIZ UDPGothic"/>
                <a:sym typeface="BIZ UDPGothic"/>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6" r:id="rId5"/>
    <p:sldLayoutId id="2147483675" r:id="rId6"/>
    <p:sldLayoutId id="214748367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0"/>
        <p:cNvGrpSpPr/>
        <p:nvPr/>
      </p:nvGrpSpPr>
      <p:grpSpPr>
        <a:xfrm>
          <a:off x="0" y="0"/>
          <a:ext cx="0" cy="0"/>
          <a:chOff x="0" y="0"/>
          <a:chExt cx="0" cy="0"/>
        </a:xfrm>
      </p:grpSpPr>
      <p:sp>
        <p:nvSpPr>
          <p:cNvPr id="1025" name="Google Shape;1025;p34"/>
          <p:cNvSpPr txBox="1">
            <a:spLocks noGrp="1"/>
          </p:cNvSpPr>
          <p:nvPr>
            <p:ph type="ctrTitle"/>
          </p:nvPr>
        </p:nvSpPr>
        <p:spPr>
          <a:xfrm>
            <a:off x="2870336" y="1828593"/>
            <a:ext cx="3403327" cy="6024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a:latin typeface="Times New Roman" panose="02020603050405020304" pitchFamily="18" charset="0"/>
                <a:cs typeface="Times New Roman" panose="02020603050405020304" pitchFamily="18" charset="0"/>
              </a:rPr>
              <a:t>Quản lý thư viện Hutech</a:t>
            </a:r>
            <a:endParaRPr sz="2400" dirty="0">
              <a:latin typeface="Times New Roman" panose="02020603050405020304" pitchFamily="18" charset="0"/>
              <a:cs typeface="Times New Roman" panose="02020603050405020304" pitchFamily="18" charset="0"/>
            </a:endParaRPr>
          </a:p>
        </p:txBody>
      </p:sp>
      <p:sp>
        <p:nvSpPr>
          <p:cNvPr id="1026" name="Google Shape;1026;p34"/>
          <p:cNvSpPr txBox="1">
            <a:spLocks noGrp="1"/>
          </p:cNvSpPr>
          <p:nvPr>
            <p:ph type="subTitle" idx="1"/>
          </p:nvPr>
        </p:nvSpPr>
        <p:spPr>
          <a:xfrm>
            <a:off x="2334616" y="2894680"/>
            <a:ext cx="3866358" cy="12509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Sinh viên thực </a:t>
            </a:r>
            <a:r>
              <a:rPr lang="en">
                <a:latin typeface="Times New Roman" panose="02020603050405020304" pitchFamily="18" charset="0"/>
                <a:cs typeface="Times New Roman" panose="02020603050405020304" pitchFamily="18" charset="0"/>
              </a:rPr>
              <a:t>hiện: Nguyễn Ngọc Sang</a:t>
            </a:r>
          </a:p>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		 Phan Xuân Hoài Nam</a:t>
            </a:r>
          </a:p>
          <a:p>
            <a:pPr marL="0" lvl="0" indent="0" rtl="0">
              <a:spcBef>
                <a:spcPts val="0"/>
              </a:spcBef>
              <a:spcAft>
                <a:spcPts val="0"/>
              </a:spcAft>
              <a:buNone/>
            </a:pPr>
            <a:r>
              <a:rPr lang="en">
                <a:latin typeface="Times New Roman" panose="02020603050405020304" pitchFamily="18" charset="0"/>
                <a:cs typeface="Times New Roman" panose="02020603050405020304" pitchFamily="18" charset="0"/>
              </a:rPr>
              <a:t>                               Nguyễn Chí Dũng</a:t>
            </a:r>
          </a:p>
          <a:p>
            <a:pPr marL="0" lvl="0" indent="0" rtl="0">
              <a:spcBef>
                <a:spcPts val="0"/>
              </a:spcBef>
              <a:spcAft>
                <a:spcPts val="0"/>
              </a:spcAft>
              <a:buNone/>
            </a:pPr>
            <a:r>
              <a:rPr lang="en">
                <a:latin typeface="Times New Roman" panose="02020603050405020304" pitchFamily="18" charset="0"/>
                <a:cs typeface="Times New Roman" panose="02020603050405020304" pitchFamily="18" charset="0"/>
              </a:rPr>
              <a:t>                             Trần Đinh Trọng</a:t>
            </a:r>
            <a:endParaRPr dirty="0">
              <a:latin typeface="Times New Roman" panose="02020603050405020304" pitchFamily="18" charset="0"/>
              <a:cs typeface="Times New Roman" panose="02020603050405020304" pitchFamily="18" charset="0"/>
            </a:endParaRPr>
          </a:p>
        </p:txBody>
      </p:sp>
      <p:sp>
        <p:nvSpPr>
          <p:cNvPr id="1027" name="Google Shape;1027;p34"/>
          <p:cNvSpPr txBox="1">
            <a:spLocks noGrp="1"/>
          </p:cNvSpPr>
          <p:nvPr>
            <p:ph type="subTitle" idx="4294967295"/>
          </p:nvPr>
        </p:nvSpPr>
        <p:spPr>
          <a:xfrm>
            <a:off x="3165746" y="1446985"/>
            <a:ext cx="2812508" cy="34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panose="02020603050405020304" pitchFamily="18" charset="0"/>
                <a:ea typeface="BIZ UDPGothic"/>
                <a:cs typeface="Times New Roman" panose="02020603050405020304" pitchFamily="18" charset="0"/>
                <a:sym typeface="BIZ UDPGothic"/>
              </a:rPr>
              <a:t>Báo cáo Cơ Sở Dữ Liệu Nâng Cao</a:t>
            </a:r>
            <a:endParaRPr b="1" dirty="0">
              <a:latin typeface="Times New Roman" panose="02020603050405020304" pitchFamily="18" charset="0"/>
              <a:ea typeface="BIZ UDPGothic"/>
              <a:cs typeface="Times New Roman" panose="02020603050405020304" pitchFamily="18" charset="0"/>
              <a:sym typeface="BIZ UDPGothic"/>
            </a:endParaRPr>
          </a:p>
        </p:txBody>
      </p:sp>
      <p:sp>
        <p:nvSpPr>
          <p:cNvPr id="2" name="Google Shape;1026;p34">
            <a:extLst>
              <a:ext uri="{FF2B5EF4-FFF2-40B4-BE49-F238E27FC236}">
                <a16:creationId xmlns:a16="http://schemas.microsoft.com/office/drawing/2014/main" id="{118E92BF-90B6-BB0F-768F-F76CC71262AF}"/>
              </a:ext>
            </a:extLst>
          </p:cNvPr>
          <p:cNvSpPr txBox="1">
            <a:spLocks/>
          </p:cNvSpPr>
          <p:nvPr/>
        </p:nvSpPr>
        <p:spPr>
          <a:xfrm>
            <a:off x="2685156" y="2418880"/>
            <a:ext cx="3165278"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idact Gothic"/>
              <a:buNone/>
              <a:defRPr sz="16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9pPr>
          </a:lstStyle>
          <a:p>
            <a:pPr marL="0" indent="0" algn="l"/>
            <a:r>
              <a:rPr lang="en-US" dirty="0" err="1">
                <a:latin typeface="Times New Roman" panose="02020603050405020304" pitchFamily="18" charset="0"/>
                <a:cs typeface="Times New Roman" panose="02020603050405020304" pitchFamily="18" charset="0"/>
              </a:rPr>
              <a:t>Giáo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a:latin typeface="Times New Roman" panose="02020603050405020304" pitchFamily="18" charset="0"/>
                <a:cs typeface="Times New Roman" panose="02020603050405020304" pitchFamily="18" charset="0"/>
              </a:rPr>
              <a:t>:  Phan Đức Trí</a:t>
            </a:r>
            <a:endParaRPr lang="en-US" dirty="0">
              <a:latin typeface="Times New Roman" panose="02020603050405020304" pitchFamily="18" charset="0"/>
              <a:cs typeface="Times New Roman" panose="02020603050405020304" pitchFamily="18" charset="0"/>
            </a:endParaRPr>
          </a:p>
        </p:txBody>
      </p:sp>
      <p:pic>
        <p:nvPicPr>
          <p:cNvPr id="4098" name="Picture 1">
            <a:extLst>
              <a:ext uri="{FF2B5EF4-FFF2-40B4-BE49-F238E27FC236}">
                <a16:creationId xmlns:a16="http://schemas.microsoft.com/office/drawing/2014/main" id="{40E0E4B9-148D-CC6A-B4B7-DA1B4F1A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657" y="506202"/>
            <a:ext cx="1946275"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9793BF13-EAAF-8014-4C15-0125E472ABF6}"/>
              </a:ext>
            </a:extLst>
          </p:cNvPr>
          <p:cNvSpPr txBox="1"/>
          <p:nvPr/>
        </p:nvSpPr>
        <p:spPr>
          <a:xfrm>
            <a:off x="3342436" y="514452"/>
            <a:ext cx="5215268" cy="630942"/>
          </a:xfrm>
          <a:prstGeom prst="rect">
            <a:avLst/>
          </a:prstGeom>
          <a:noFill/>
        </p:spPr>
        <p:txBody>
          <a:bodyPr wrap="square">
            <a:spAutoFit/>
          </a:bodyPr>
          <a:lstStyle/>
          <a:p>
            <a:pPr marL="0" marR="0" algn="ctr">
              <a:lnSpc>
                <a:spcPct val="150000"/>
              </a:lnSpc>
              <a:spcBef>
                <a:spcPts val="0"/>
              </a:spcBef>
              <a:spcAft>
                <a:spcPts val="0"/>
              </a:spcAft>
            </a:pPr>
            <a:r>
              <a:rPr lang="en-US" sz="1400" dirty="0">
                <a:effectLst/>
                <a:latin typeface="Times New Roman" panose="02020603050405020304" pitchFamily="18" charset="0"/>
                <a:ea typeface="SimSun" panose="02010600030101010101" pitchFamily="2" charset="-122"/>
              </a:rPr>
              <a:t>BỘ GIÁO DỤC VÀ ĐÀO TẠO</a:t>
            </a:r>
            <a:endParaRPr lang="en-US" sz="1200" dirty="0">
              <a:effectLst/>
              <a:latin typeface="Times New Roman" panose="02020603050405020304" pitchFamily="18" charset="0"/>
              <a:ea typeface="SimSun" panose="02010600030101010101" pitchFamily="2" charset="-122"/>
            </a:endParaRPr>
          </a:p>
          <a:p>
            <a:r>
              <a:rPr lang="en-US" sz="1400" b="1" dirty="0">
                <a:effectLst/>
                <a:latin typeface="Times New Roman" panose="02020603050405020304" pitchFamily="18" charset="0"/>
                <a:ea typeface="SimSun" panose="02010600030101010101" pitchFamily="2" charset="-122"/>
              </a:rPr>
              <a:t>                 TRƯỜNG ĐẠI HỌC CÔNG NGHỆ TP. HCM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7" name="TextBox 3">
            <a:extLst>
              <a:ext uri="{FF2B5EF4-FFF2-40B4-BE49-F238E27FC236}">
                <a16:creationId xmlns:a16="http://schemas.microsoft.com/office/drawing/2014/main" id="{21EF9AA2-B3DE-1753-1F66-C357BE75D0F7}"/>
              </a:ext>
            </a:extLst>
          </p:cNvPr>
          <p:cNvSpPr txBox="1"/>
          <p:nvPr/>
        </p:nvSpPr>
        <p:spPr>
          <a:xfrm>
            <a:off x="739594" y="804118"/>
            <a:ext cx="7420820" cy="1992661"/>
          </a:xfrm>
          <a:prstGeom prst="rect">
            <a:avLst/>
          </a:prstGeom>
          <a:noFill/>
        </p:spPr>
        <p:txBody>
          <a:bodyPr wrap="square">
            <a:spAutoFit/>
          </a:bodyPr>
          <a:lstStyle/>
          <a:p>
            <a:pPr algn="just">
              <a:lnSpc>
                <a:spcPct val="150000"/>
              </a:lnSpc>
              <a:spcAft>
                <a:spcPts val="1000"/>
              </a:spcAft>
            </a:pPr>
            <a:r>
              <a:rPr lang="en-US">
                <a:effectLst/>
                <a:latin typeface="Times New Roman" panose="02020603050405020304" pitchFamily="18" charset="0"/>
                <a:ea typeface="Times New Roman" panose="02020603050405020304" pitchFamily="18" charset="0"/>
              </a:rPr>
              <a:t>Đề tài mang lại ý nghĩa luận bằng cách cung cấp một mô hình cơ sở dữ liệu chặt chẽ và linh hoạt cho hệ thống quản lý thư viện. Điều này giúp cải thiện khả năng quản lý thông tin, tối ưu hóa quy trình làm việc, và tăng tính khả dụng của dữ liệu. Ngoài ra, đề tài cũng có ý nghĩa thực tiễn khi áp dụng mô hình cơ sở dữ liệu được thiết kế vào thực tế hệ thống quản lý thư viện của Trường HUTECH. Việc này giúp cải thiện hiệu suất, giảm thiểu sai sót và tăng cường trải nghiệm người dùng trong quá trình sử dụng hệ thống.</a:t>
            </a:r>
          </a:p>
        </p:txBody>
      </p:sp>
      <p:sp>
        <p:nvSpPr>
          <p:cNvPr id="8" name="TextBox 4">
            <a:extLst>
              <a:ext uri="{FF2B5EF4-FFF2-40B4-BE49-F238E27FC236}">
                <a16:creationId xmlns:a16="http://schemas.microsoft.com/office/drawing/2014/main" id="{C44EBBB0-494D-6E9C-6735-EBC88FADE7A8}"/>
              </a:ext>
            </a:extLst>
          </p:cNvPr>
          <p:cNvSpPr txBox="1"/>
          <p:nvPr/>
        </p:nvSpPr>
        <p:spPr>
          <a:xfrm>
            <a:off x="739593" y="434786"/>
            <a:ext cx="5236664" cy="400110"/>
          </a:xfrm>
          <a:prstGeom prst="rect">
            <a:avLst/>
          </a:prstGeom>
          <a:noFill/>
        </p:spPr>
        <p:txBody>
          <a:bodyPr wrap="square">
            <a:spAutoFit/>
          </a:bodyPr>
          <a:lstStyle/>
          <a:p>
            <a:pPr marL="0" marR="658495" algn="just">
              <a:spcBef>
                <a:spcPts val="750"/>
              </a:spcBef>
              <a:spcAft>
                <a:spcPts val="500"/>
              </a:spcAft>
            </a:pP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Ý nghĩa luận và thực tiễn của đề tài</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573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9"/>
          <p:cNvSpPr txBox="1">
            <a:spLocks noGrp="1"/>
          </p:cNvSpPr>
          <p:nvPr>
            <p:ph type="title"/>
          </p:nvPr>
        </p:nvSpPr>
        <p:spPr>
          <a:xfrm>
            <a:off x="622028" y="437625"/>
            <a:ext cx="724262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tx1"/>
                </a:solidFill>
                <a:latin typeface="Times New Roman" panose="02020603050405020304" pitchFamily="18" charset="0"/>
                <a:cs typeface="Times New Roman" panose="02020603050405020304" pitchFamily="18" charset="0"/>
              </a:rPr>
              <a:t>Chương 2: </a:t>
            </a:r>
            <a:r>
              <a:rPr lang="en" sz="3200">
                <a:latin typeface="Times New Roman" panose="02020603050405020304" pitchFamily="18" charset="0"/>
                <a:cs typeface="Times New Roman" panose="02020603050405020304" pitchFamily="18" charset="0"/>
              </a:rPr>
              <a:t>Thiết kế dữ liệu của hệ thống</a:t>
            </a:r>
            <a:endParaRPr sz="32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0C4C393-EE73-B3BC-E6CF-7839437FA178}"/>
              </a:ext>
            </a:extLst>
          </p:cNvPr>
          <p:cNvSpPr txBox="1"/>
          <p:nvPr/>
        </p:nvSpPr>
        <p:spPr>
          <a:xfrm>
            <a:off x="723664" y="1779767"/>
            <a:ext cx="7039348" cy="2638736"/>
          </a:xfrm>
          <a:prstGeom prst="rect">
            <a:avLst/>
          </a:prstGeom>
          <a:noFill/>
        </p:spPr>
        <p:txBody>
          <a:bodyPr wrap="square">
            <a:spAutoFit/>
          </a:bodyPr>
          <a:lstStyle/>
          <a:p>
            <a:pPr marL="514350" algn="just">
              <a:lnSpc>
                <a:spcPct val="150000"/>
              </a:lnSpc>
            </a:pPr>
            <a:r>
              <a:rPr lang="vi-VN" b="0">
                <a:effectLst/>
                <a:latin typeface="Times New Roman" panose="02020603050405020304" pitchFamily="18" charset="0"/>
                <a:ea typeface="SimSun" panose="02010600030101010101" pitchFamily="2" charset="-122"/>
                <a:cs typeface="Times New Roman" panose="02020603050405020304" pitchFamily="18" charset="0"/>
              </a:rPr>
              <a:t>Đối tượng của ứng dụng là cả hai nhóm chính là Sinh viên và Quản lý Thư viện.</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vi-VN" b="0">
                <a:effectLst/>
                <a:latin typeface="Times New Roman" panose="02020603050405020304" pitchFamily="18" charset="0"/>
                <a:ea typeface="SimSun" panose="02010600030101010101" pitchFamily="2" charset="-122"/>
                <a:cs typeface="Times New Roman" panose="02020603050405020304" pitchFamily="18" charset="0"/>
              </a:rPr>
              <a:t>Sinh viên: Đối tượng này sử dụng ứng dụng để mượn sách, trả sách, đọc sách và tham khảo tài liệu. Sinh viên cũng có quyền gia hạn mượn sách và phải tuân thủ các quy tắc và nội quy của Thư viện.</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vi-VN" b="0">
                <a:effectLst/>
                <a:latin typeface="Times New Roman" panose="02020603050405020304" pitchFamily="18" charset="0"/>
                <a:ea typeface="SimSun" panose="02010600030101010101" pitchFamily="2" charset="-122"/>
                <a:cs typeface="Times New Roman" panose="02020603050405020304" pitchFamily="18" charset="0"/>
              </a:rPr>
              <a:t>Quản lý Thư viện: Đối tượng này sử dụng ứng dụng để thực hiện các công việc quản lý như nhập sách, thống kê sách, quản lý độc giả, thông báo và áp dụng mức hình phạt cho độc giả vi phạm nội quy. Quản lý cũng có trách nhiệm quản lý quá trình mượn/trả sách, tạo độc giả mới, hủy độc giả, và các nhiệm vụ khác liên quan đến quản lý Thư viện.</a:t>
            </a:r>
            <a:endParaRPr lang="en-US" b="1">
              <a:effectLst/>
              <a:latin typeface="Arial" panose="020B0604020202020204" pitchFamily="34" charset="0"/>
              <a:ea typeface="SimSun" panose="02010600030101010101" pitchFamily="2" charset="-122"/>
              <a:cs typeface="Times New Roman" panose="02020603050405020304" pitchFamily="18" charset="0"/>
            </a:endParaRPr>
          </a:p>
        </p:txBody>
      </p:sp>
      <p:sp>
        <p:nvSpPr>
          <p:cNvPr id="3" name="TextBox 4">
            <a:extLst>
              <a:ext uri="{FF2B5EF4-FFF2-40B4-BE49-F238E27FC236}">
                <a16:creationId xmlns:a16="http://schemas.microsoft.com/office/drawing/2014/main" id="{769D6123-094B-EAE0-5828-E671C4915EB0}"/>
              </a:ext>
            </a:extLst>
          </p:cNvPr>
          <p:cNvSpPr txBox="1"/>
          <p:nvPr/>
        </p:nvSpPr>
        <p:spPr>
          <a:xfrm>
            <a:off x="622028" y="1010325"/>
            <a:ext cx="3009446" cy="400110"/>
          </a:xfrm>
          <a:prstGeom prst="rect">
            <a:avLst/>
          </a:prstGeom>
          <a:noFill/>
        </p:spPr>
        <p:txBody>
          <a:bodyPr wrap="square">
            <a:spAutoFit/>
          </a:bodyPr>
          <a:lstStyle/>
          <a:p>
            <a:pPr marL="0" marR="658495" algn="just">
              <a:spcBef>
                <a:spcPts val="750"/>
              </a:spcBef>
              <a:spcAft>
                <a:spcPts val="500"/>
              </a:spcAft>
            </a:pP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Mô tả bài toán:</a:t>
            </a:r>
            <a:endPar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8E9D0D1-9DB7-0F92-802B-9F945176DF4C}"/>
              </a:ext>
            </a:extLst>
          </p:cNvPr>
          <p:cNvSpPr txBox="1"/>
          <p:nvPr/>
        </p:nvSpPr>
        <p:spPr>
          <a:xfrm>
            <a:off x="622028" y="1410435"/>
            <a:ext cx="4596584" cy="369332"/>
          </a:xfrm>
          <a:prstGeom prst="rect">
            <a:avLst/>
          </a:prstGeom>
          <a:noFill/>
        </p:spPr>
        <p:txBody>
          <a:bodyPr wrap="square">
            <a:spAutoFit/>
          </a:bodyPr>
          <a:lstStyle/>
          <a:p>
            <a:pPr marL="0" marR="658495" algn="just">
              <a:spcBef>
                <a:spcPts val="750"/>
              </a:spcBef>
              <a:spcAft>
                <a:spcPts val="500"/>
              </a:spcAft>
            </a:pPr>
            <a:r>
              <a:rPr lang="en-US" sz="1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2.1</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Đối tượng của ứng dụng</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656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4" name="TextBox 3">
            <a:extLst>
              <a:ext uri="{FF2B5EF4-FFF2-40B4-BE49-F238E27FC236}">
                <a16:creationId xmlns:a16="http://schemas.microsoft.com/office/drawing/2014/main" id="{B0C4C393-EE73-B3BC-E6CF-7839437FA178}"/>
              </a:ext>
            </a:extLst>
          </p:cNvPr>
          <p:cNvSpPr txBox="1"/>
          <p:nvPr/>
        </p:nvSpPr>
        <p:spPr>
          <a:xfrm>
            <a:off x="593036" y="909663"/>
            <a:ext cx="7039348" cy="2961901"/>
          </a:xfrm>
          <a:prstGeom prst="rect">
            <a:avLst/>
          </a:prstGeom>
          <a:noFill/>
        </p:spPr>
        <p:txBody>
          <a:bodyPr wrap="square">
            <a:spAutoFit/>
          </a:bodyPr>
          <a:lstStyle/>
          <a:p>
            <a:pPr marL="457200" algn="just">
              <a:lnSpc>
                <a:spcPct val="150000"/>
              </a:lnSpc>
            </a:pPr>
            <a:r>
              <a:rPr lang="vi-VN" b="0">
                <a:effectLst/>
                <a:latin typeface="Times New Roman" panose="02020603050405020304" pitchFamily="18" charset="0"/>
                <a:ea typeface="SimSun" panose="02010600030101010101" pitchFamily="2" charset="-122"/>
                <a:cs typeface="Times New Roman" panose="02020603050405020304" pitchFamily="18" charset="0"/>
              </a:rPr>
              <a:t>Sinh viên có những nhu cầu cụ thể khi sử dụng ứng dụng quản lý Thư viện:</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457200" algn="just">
              <a:lnSpc>
                <a:spcPct val="150000"/>
              </a:lnSpc>
            </a:pPr>
            <a:r>
              <a:rPr lang="vi-VN" b="0">
                <a:effectLst/>
                <a:latin typeface="Times New Roman" panose="02020603050405020304" pitchFamily="18" charset="0"/>
                <a:ea typeface="SimSun" panose="02010600030101010101" pitchFamily="2" charset="-122"/>
                <a:cs typeface="Times New Roman" panose="02020603050405020304" pitchFamily="18" charset="0"/>
              </a:rPr>
              <a:t>Mượn sách: Sinh viên cần có khả năng mượn sách theo quy định của Thư viện và có thể muốn tra cứu thông tin về sách trước khi quyết định mượn.</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457200" algn="just">
              <a:lnSpc>
                <a:spcPct val="150000"/>
              </a:lnSpc>
            </a:pPr>
            <a:r>
              <a:rPr lang="vi-VN" b="0">
                <a:effectLst/>
                <a:latin typeface="Times New Roman" panose="02020603050405020304" pitchFamily="18" charset="0"/>
                <a:ea typeface="SimSun" panose="02010600030101010101" pitchFamily="2" charset="-122"/>
                <a:cs typeface="Times New Roman" panose="02020603050405020304" pitchFamily="18" charset="0"/>
              </a:rPr>
              <a:t>Trả sách: Sinh viên cần thực hiện quy trình trả sách đúng hạn để tránh bị phạt và có thể muốn biết thông tin về sách đã mượn trước đó.</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457200" algn="just">
              <a:lnSpc>
                <a:spcPct val="150000"/>
              </a:lnSpc>
            </a:pPr>
            <a:r>
              <a:rPr lang="vi-VN" b="0">
                <a:effectLst/>
                <a:latin typeface="Times New Roman" panose="02020603050405020304" pitchFamily="18" charset="0"/>
                <a:ea typeface="SimSun" panose="02010600030101010101" pitchFamily="2" charset="-122"/>
                <a:cs typeface="Times New Roman" panose="02020603050405020304" pitchFamily="18" charset="0"/>
              </a:rPr>
              <a:t>Gia hạn mượn sách: Sinh viên có nhu cầu gia hạn thời gian mượn sách nếu cần thêm thời gian để đọc hoặc nghiên cứu.</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457200" algn="just">
              <a:lnSpc>
                <a:spcPct val="150000"/>
              </a:lnSpc>
            </a:pPr>
            <a:r>
              <a:rPr lang="vi-VN" b="0">
                <a:effectLst/>
                <a:latin typeface="Times New Roman" panose="02020603050405020304" pitchFamily="18" charset="0"/>
                <a:ea typeface="SimSun" panose="02010600030101010101" pitchFamily="2" charset="-122"/>
                <a:cs typeface="Times New Roman" panose="02020603050405020304" pitchFamily="18" charset="0"/>
              </a:rPr>
              <a:t>Tham khảo tài liệu: Sinh viên muốn sử dụng ứng dụng để tham khảo tài liệu, sách, và tạp chí trong Thư viện.</a:t>
            </a:r>
            <a:endParaRPr lang="en-US" b="1">
              <a:effectLst/>
              <a:latin typeface="Arial" panose="020B0604020202020204" pitchFamily="34"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D8E9D0D1-9DB7-0F92-802B-9F945176DF4C}"/>
              </a:ext>
            </a:extLst>
          </p:cNvPr>
          <p:cNvSpPr txBox="1"/>
          <p:nvPr/>
        </p:nvSpPr>
        <p:spPr>
          <a:xfrm>
            <a:off x="723664" y="540331"/>
            <a:ext cx="4717016" cy="369332"/>
          </a:xfrm>
          <a:prstGeom prst="rect">
            <a:avLst/>
          </a:prstGeom>
          <a:noFill/>
        </p:spPr>
        <p:txBody>
          <a:bodyPr wrap="square">
            <a:spAutoFit/>
          </a:bodyPr>
          <a:lstStyle/>
          <a:p>
            <a:pPr marL="0" marR="658495" algn="just">
              <a:spcBef>
                <a:spcPts val="750"/>
              </a:spcBef>
              <a:spcAft>
                <a:spcPts val="500"/>
              </a:spcAft>
            </a:pPr>
            <a:r>
              <a:rPr lang="en-US" sz="1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2.1</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Sơ lược về nhu cầu của sinh viên</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880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4" name="TextBox 3">
            <a:extLst>
              <a:ext uri="{FF2B5EF4-FFF2-40B4-BE49-F238E27FC236}">
                <a16:creationId xmlns:a16="http://schemas.microsoft.com/office/drawing/2014/main" id="{B0C4C393-EE73-B3BC-E6CF-7839437FA178}"/>
              </a:ext>
            </a:extLst>
          </p:cNvPr>
          <p:cNvSpPr txBox="1"/>
          <p:nvPr/>
        </p:nvSpPr>
        <p:spPr>
          <a:xfrm>
            <a:off x="65315" y="909663"/>
            <a:ext cx="8516982" cy="3357073"/>
          </a:xfrm>
          <a:prstGeom prst="rect">
            <a:avLst/>
          </a:prstGeom>
          <a:noFill/>
        </p:spPr>
        <p:txBody>
          <a:bodyPr wrap="square">
            <a:spAutoFit/>
          </a:bodyPr>
          <a:lstStyle/>
          <a:p>
            <a:pPr marL="514350" algn="just">
              <a:lnSpc>
                <a:spcPct val="150000"/>
              </a:lnSpc>
            </a:pPr>
            <a:r>
              <a:rPr lang="en-US" sz="1300" b="0">
                <a:effectLst/>
                <a:latin typeface="Times New Roman" panose="02020603050405020304" pitchFamily="18" charset="0"/>
                <a:ea typeface="SimSun" panose="02010600030101010101" pitchFamily="2" charset="-122"/>
                <a:cs typeface="Times New Roman" panose="02020603050405020304" pitchFamily="18" charset="0"/>
              </a:rPr>
              <a:t>Quản lý Thư viện cần thực hiện nhiều công việc để duy trì hoạt động của Thư viện một cách hiệu quả. Các nhu cầu cụ thể của họ bao gồm:</a:t>
            </a:r>
            <a:endParaRPr lang="en-US" sz="1300"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sz="1300" b="0">
                <a:effectLst/>
                <a:latin typeface="Times New Roman" panose="02020603050405020304" pitchFamily="18" charset="0"/>
                <a:ea typeface="SimSun" panose="02010600030101010101" pitchFamily="2" charset="-122"/>
                <a:cs typeface="Times New Roman" panose="02020603050405020304" pitchFamily="18" charset="0"/>
              </a:rPr>
              <a:t>Quản lý sách: Nhập sách mới vào hệ thống, thống kê số lượng sách, và theo dõi thông tin về sách, bao gồm cả thông tin về tác giả, nhà xuất bản, và thể loại sách.</a:t>
            </a:r>
            <a:endParaRPr lang="en-US" sz="1300"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sz="1300" b="0">
                <a:effectLst/>
                <a:latin typeface="Times New Roman" panose="02020603050405020304" pitchFamily="18" charset="0"/>
                <a:ea typeface="SimSun" panose="02010600030101010101" pitchFamily="2" charset="-122"/>
                <a:cs typeface="Times New Roman" panose="02020603050405020304" pitchFamily="18" charset="0"/>
              </a:rPr>
              <a:t>Quản lý độc giả: Tạo mới thông tin độc giả, kiểm tra và ghi nhận thông tin mượn/trả sách, áp dụng mức hình phạt nếu cần, và theo dõi lịch sử mượn sách của độc giả.</a:t>
            </a:r>
            <a:endParaRPr lang="en-US" sz="1300"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sz="1300" b="0">
                <a:effectLst/>
                <a:latin typeface="Times New Roman" panose="02020603050405020304" pitchFamily="18" charset="0"/>
                <a:ea typeface="SimSun" panose="02010600030101010101" pitchFamily="2" charset="-122"/>
                <a:cs typeface="Times New Roman" panose="02020603050405020304" pitchFamily="18" charset="0"/>
              </a:rPr>
              <a:t>Thống kê và báo cáo: Cung cấp các báo cáo thống kê về tình trạng sách, số lượt mượn sách, thông tin về độc giả, và các thống kê khác để hỗ trợ quyết định và tối ưu hóa quá trình quản lý.</a:t>
            </a:r>
            <a:endParaRPr lang="en-US" sz="1300"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sz="1300" b="0">
                <a:effectLst/>
                <a:latin typeface="Times New Roman" panose="02020603050405020304" pitchFamily="18" charset="0"/>
                <a:ea typeface="SimSun" panose="02010600030101010101" pitchFamily="2" charset="-122"/>
                <a:cs typeface="Times New Roman" panose="02020603050405020304" pitchFamily="18" charset="0"/>
              </a:rPr>
              <a:t>Quản lý ngăn sách: Theo dõi vị trí của sách trong ngăn và kệ sách, đảm bảo sách được tổ chức một cách có hệ thống.</a:t>
            </a:r>
            <a:endParaRPr lang="en-US" sz="1300"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sz="1300" b="0">
                <a:effectLst/>
                <a:latin typeface="Times New Roman" panose="02020603050405020304" pitchFamily="18" charset="0"/>
                <a:ea typeface="SimSun" panose="02010600030101010101" pitchFamily="2" charset="-122"/>
                <a:cs typeface="Times New Roman" panose="02020603050405020304" pitchFamily="18" charset="0"/>
              </a:rPr>
              <a:t>Thực hiện các nhiệm vụ thông báo và hỗ trợ độc giả: Gửi thông báo cho độc giả về việc trả sách, quá hạn mượn sách, và các thông báo khác liên quan đến hoạt động của Thư viện</a:t>
            </a:r>
            <a:r>
              <a:rPr lang="en-US" sz="1300" b="1">
                <a:effectLst/>
                <a:latin typeface="Times New Roman" panose="02020603050405020304" pitchFamily="18" charset="0"/>
                <a:ea typeface="SimSun" panose="02010600030101010101" pitchFamily="2" charset="-122"/>
                <a:cs typeface="Times New Roman" panose="02020603050405020304" pitchFamily="18" charset="0"/>
              </a:rPr>
              <a:t>.</a:t>
            </a:r>
            <a:endParaRPr lang="en-US" sz="1300" b="1">
              <a:effectLst/>
              <a:latin typeface="Arial" panose="020B0604020202020204" pitchFamily="34"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D8E9D0D1-9DB7-0F92-802B-9F945176DF4C}"/>
              </a:ext>
            </a:extLst>
          </p:cNvPr>
          <p:cNvSpPr txBox="1"/>
          <p:nvPr/>
        </p:nvSpPr>
        <p:spPr>
          <a:xfrm>
            <a:off x="723664" y="540331"/>
            <a:ext cx="5056650" cy="369332"/>
          </a:xfrm>
          <a:prstGeom prst="rect">
            <a:avLst/>
          </a:prstGeom>
          <a:noFill/>
        </p:spPr>
        <p:txBody>
          <a:bodyPr wrap="square">
            <a:spAutoFit/>
          </a:bodyPr>
          <a:lstStyle/>
          <a:p>
            <a:pPr marL="0" marR="658495" algn="just">
              <a:spcBef>
                <a:spcPts val="750"/>
              </a:spcBef>
              <a:spcAft>
                <a:spcPts val="500"/>
              </a:spcAft>
            </a:pPr>
            <a:r>
              <a:rPr lang="en-US" sz="1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2.1</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1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Sơ lược về nhu cầu quản lý thư viện</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9844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4" name="TextBox 3">
            <a:extLst>
              <a:ext uri="{FF2B5EF4-FFF2-40B4-BE49-F238E27FC236}">
                <a16:creationId xmlns:a16="http://schemas.microsoft.com/office/drawing/2014/main" id="{B0C4C393-EE73-B3BC-E6CF-7839437FA178}"/>
              </a:ext>
            </a:extLst>
          </p:cNvPr>
          <p:cNvSpPr txBox="1"/>
          <p:nvPr/>
        </p:nvSpPr>
        <p:spPr>
          <a:xfrm>
            <a:off x="65315" y="909663"/>
            <a:ext cx="8516982" cy="3930371"/>
          </a:xfrm>
          <a:prstGeom prst="rect">
            <a:avLst/>
          </a:prstGeom>
          <a:noFill/>
        </p:spPr>
        <p:txBody>
          <a:bodyPr wrap="square">
            <a:spAutoFit/>
          </a:bodyPr>
          <a:lstStyle/>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Thư viện  có nhiều nhân viên thư viện. Thông tin của một nhân</a:t>
            </a:r>
            <a:r>
              <a:rPr lang="vi-VN" b="0">
                <a:effectLst/>
                <a:latin typeface="Times New Roman" panose="02020603050405020304" pitchFamily="18" charset="0"/>
                <a:ea typeface="SimSun" panose="02010600030101010101" pitchFamily="2" charset="-122"/>
                <a:cs typeface="Times New Roman" panose="02020603050405020304" pitchFamily="18" charset="0"/>
              </a:rPr>
              <a:t> viên thư viện </a:t>
            </a:r>
            <a:r>
              <a:rPr lang="en-US" b="0">
                <a:effectLst/>
                <a:latin typeface="Times New Roman" panose="02020603050405020304" pitchFamily="18" charset="0"/>
                <a:ea typeface="SimSun" panose="02010600030101010101" pitchFamily="2" charset="-122"/>
                <a:cs typeface="Times New Roman" panose="02020603050405020304" pitchFamily="18" charset="0"/>
              </a:rPr>
              <a:t>có thông tin như sau: mã nhân viên , họ, tên, phái, địa chỉ, ngày sinh, email(có hoặc không).</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Thư viện có nhiếu</a:t>
            </a:r>
            <a:r>
              <a:rPr lang="vi-VN" b="0">
                <a:effectLst/>
                <a:latin typeface="Times New Roman" panose="02020603050405020304" pitchFamily="18" charset="0"/>
                <a:ea typeface="SimSun" panose="02010600030101010101" pitchFamily="2" charset="-122"/>
                <a:cs typeface="Times New Roman" panose="02020603050405020304" pitchFamily="18" charset="0"/>
              </a:rPr>
              <a:t> sinh viên</a:t>
            </a:r>
            <a:r>
              <a:rPr lang="en-US" b="0">
                <a:effectLst/>
                <a:latin typeface="Times New Roman" panose="02020603050405020304" pitchFamily="18" charset="0"/>
                <a:ea typeface="SimSun" panose="02010600030101010101" pitchFamily="2" charset="-122"/>
                <a:cs typeface="Times New Roman" panose="02020603050405020304" pitchFamily="18" charset="0"/>
              </a:rPr>
              <a:t>. Mỗi độc giả có thông tin sau đây: Mã độc giả,họ, tên, phái, địa chỉ, ngày sinh, email(có hoặc không), số điện thoại</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Thư viện có rất nhiều đầu sách. Một đầu sách có những thông tin sau đây :mã đầu sách (ISBN), tên sách, số trang, đơn giá, năm xuất bản…</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Một 1 đầu sách thuộc một trong các thể loại sách. Thể Loại sách có cácthông tin sau đây: Mã thể loại, tên thể loại. Tên thể loại thuộc một trong các thể loại sau đây: sách khoa học, sách nghệ  thuật, sách công nghệ thông tin, sách văn học, v..v.</a:t>
            </a: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Đầu Sách được sáng tác bởi một hoặc nhiều tác giả, và một tác giả sángtác một hoặc nhiều đầu sách. Thông tin tác giả có những nội dung sau đây: Mã tác giả, họ,tên, địa chỉ, phái, email(nếu có), ngày tháng năm sinh</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endParaRPr lang="en-US" b="1">
              <a:effectLst/>
              <a:latin typeface="Arial" panose="020B0604020202020204" pitchFamily="34"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D8E9D0D1-9DB7-0F92-802B-9F945176DF4C}"/>
              </a:ext>
            </a:extLst>
          </p:cNvPr>
          <p:cNvSpPr txBox="1"/>
          <p:nvPr/>
        </p:nvSpPr>
        <p:spPr>
          <a:xfrm>
            <a:off x="723664" y="540331"/>
            <a:ext cx="2751056" cy="369332"/>
          </a:xfrm>
          <a:prstGeom prst="rect">
            <a:avLst/>
          </a:prstGeom>
          <a:noFill/>
        </p:spPr>
        <p:txBody>
          <a:bodyPr wrap="square">
            <a:spAutoFit/>
          </a:bodyPr>
          <a:lstStyle/>
          <a:p>
            <a:pPr marL="0" marR="658495" algn="just">
              <a:spcBef>
                <a:spcPts val="750"/>
              </a:spcBef>
              <a:spcAft>
                <a:spcPts val="500"/>
              </a:spcAft>
            </a:pPr>
            <a:r>
              <a:rPr lang="en-US" sz="1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2.1</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Mô tả đề tài</a:t>
            </a:r>
            <a:r>
              <a:rPr lang="en-US"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261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4" name="TextBox 3">
            <a:extLst>
              <a:ext uri="{FF2B5EF4-FFF2-40B4-BE49-F238E27FC236}">
                <a16:creationId xmlns:a16="http://schemas.microsoft.com/office/drawing/2014/main" id="{B0C4C393-EE73-B3BC-E6CF-7839437FA178}"/>
              </a:ext>
            </a:extLst>
          </p:cNvPr>
          <p:cNvSpPr txBox="1"/>
          <p:nvPr/>
        </p:nvSpPr>
        <p:spPr>
          <a:xfrm>
            <a:off x="195943" y="387149"/>
            <a:ext cx="8516982" cy="6193555"/>
          </a:xfrm>
          <a:prstGeom prst="rect">
            <a:avLst/>
          </a:prstGeom>
          <a:noFill/>
        </p:spPr>
        <p:txBody>
          <a:bodyPr wrap="square">
            <a:spAutoFit/>
          </a:bodyPr>
          <a:lstStyle/>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Một đầu sách được sản xuất bởi nhiều nhà xuất bản. Một nhà xuất bản thì xuất bản nhiều đầu sách. Thông tin của nhà xuất bản bao gồm: mã nhà xuất bản, tên , địachỉ, số điện thoại, email</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Một sinh viên được quyền mượn tối đa về nhà 3 cuốn và độc giả được quyền gia hạn những sách chưa đọc thêm 1 tuần sau và chỉ gia hạn được tối đa 1 lần cho mỗi cuốn sách,nếu có 1 sách quá hạn thì sẽ không được mượn thêm. Mỗi lần mượn , độc giả phải lập phiếu mượn sách, nhưng có thể trả vào các thời điểm khác nhau. Mỗi lần mượn hay trả sách ta đều phải ghi nhận nhân viên thư .</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Sinh viên muốn mượn sách thì phải có thẻ Đọc giả nếu không có không được mượn sách , sinh viên phải tạo thẻ đọc giả ở nhân viên thư viện.Sinh Viên phải đóng lệ phí thẻ theo năm, hết năm thì phải đóng thêm năm tiếp theo, nếu không đóng sẽ không thì thẻ hết hạn và không được mượn sách nữa. Mỗi lần đóng lệ phí thì nhân viên thư viện phải lập phiếu thu để lưu trữ.</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Một</a:t>
            </a:r>
            <a:r>
              <a:rPr lang="vi-VN" b="0">
                <a:effectLst/>
                <a:latin typeface="Times New Roman" panose="02020603050405020304" pitchFamily="18" charset="0"/>
                <a:ea typeface="SimSun" panose="02010600030101010101" pitchFamily="2" charset="-122"/>
                <a:cs typeface="Times New Roman" panose="02020603050405020304" pitchFamily="18" charset="0"/>
              </a:rPr>
              <a:t> khu vực thì có nhiều kệ sách ,</a:t>
            </a:r>
            <a:r>
              <a:rPr lang="en-US" b="0">
                <a:effectLst/>
                <a:latin typeface="Times New Roman" panose="02020603050405020304" pitchFamily="18" charset="0"/>
                <a:ea typeface="SimSun" panose="02010600030101010101" pitchFamily="2" charset="-122"/>
                <a:cs typeface="Times New Roman" panose="02020603050405020304" pitchFamily="18" charset="0"/>
              </a:rPr>
              <a:t>một loại sách được đặt trong một ngăn. Một ngăn có thể chứa nhiều loại sách và mỗi ngăn được đánh số thứ tự từ trái qua phải.  và thuộc 1 kệ sách và cũng được đánh số thứ tự. Sách có thể cho mượn về hoặc chỉ cho mượn đọc tại chỗ hoặc không cho mượn.</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Nhân viên thư viện có nhiệm vụ sau đây: nhập sách, thống kê sách, quản lý độc giả,thông báo và áp dụng mức hình phạt  cho độc giả nếu quá trễ hạn , quản lý chomượn/trả sách, tạo độc giả mới, hủy độc giả, …</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Sinh Viên thì được phép mượn sách, trả sách, đọc và tham khảo tài liệu báochí, … (tạp chí bắt buộc đọc tại Thư viện chứ không cho mượn về nhà).</a:t>
            </a:r>
            <a:endParaRPr lang="en-US" b="1">
              <a:effectLst/>
              <a:latin typeface="Arial" panose="020B0604020202020204" pitchFamily="34" charset="0"/>
              <a:ea typeface="SimSun" panose="02010600030101010101" pitchFamily="2" charset="-122"/>
              <a:cs typeface="Times New Roman" panose="02020603050405020304" pitchFamily="18" charset="0"/>
            </a:endParaRPr>
          </a:p>
          <a:p>
            <a:pPr marL="514350" algn="just">
              <a:lnSpc>
                <a:spcPct val="150000"/>
              </a:lnSpc>
            </a:pPr>
            <a:r>
              <a:rPr lang="en-US" b="0">
                <a:effectLst/>
                <a:latin typeface="Times New Roman" panose="02020603050405020304" pitchFamily="18" charset="0"/>
                <a:ea typeface="SimSun" panose="02010600030101010101" pitchFamily="2" charset="-122"/>
                <a:cs typeface="Times New Roman" panose="02020603050405020304" pitchFamily="18" charset="0"/>
              </a:rPr>
              <a:t>Những Sinh Viên trả sách muộn, làm mất, rách sách thư viện hay cố tình vi phạm nội quy của Thư viện thì sẽ bị xử phạt tùy theo hình thức sử phạt của thư viện theo quy định của Thư viện.</a:t>
            </a:r>
            <a:endParaRPr lang="en-US" b="1">
              <a:effectLst/>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8459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9"/>
          <p:cNvSpPr txBox="1">
            <a:spLocks noGrp="1"/>
          </p:cNvSpPr>
          <p:nvPr>
            <p:ph type="title"/>
          </p:nvPr>
        </p:nvSpPr>
        <p:spPr>
          <a:xfrm>
            <a:off x="768997" y="448435"/>
            <a:ext cx="7369163" cy="567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tx1"/>
                </a:solidFill>
                <a:latin typeface="Times New Roman" panose="02020603050405020304" pitchFamily="18" charset="0"/>
                <a:cs typeface="Times New Roman" panose="02020603050405020304" pitchFamily="18" charset="0"/>
              </a:rPr>
              <a:t>Chương 3: Đồ thị quan hệ và dạng chuẩn </a:t>
            </a:r>
            <a:endParaRPr sz="32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DF9ADB6-7BD3-95D1-40EE-3B42AC717C79}"/>
              </a:ext>
            </a:extLst>
          </p:cNvPr>
          <p:cNvSpPr txBox="1"/>
          <p:nvPr/>
        </p:nvSpPr>
        <p:spPr>
          <a:xfrm>
            <a:off x="714022" y="1091543"/>
            <a:ext cx="7715955" cy="3413114"/>
          </a:xfrm>
          <a:prstGeom prst="rect">
            <a:avLst/>
          </a:prstGeom>
          <a:noFill/>
        </p:spPr>
        <p:txBody>
          <a:bodyPr wrap="square">
            <a:spAutoFit/>
          </a:bodyPr>
          <a:lstStyle/>
          <a:p>
            <a:pPr marL="0" marR="658495">
              <a:lnSpc>
                <a:spcPct val="150000"/>
              </a:lnSpc>
              <a:spcBef>
                <a:spcPts val="750"/>
              </a:spcBef>
              <a:spcAft>
                <a:spcPts val="0"/>
              </a:spcAft>
              <a:tabLst>
                <a:tab pos="29718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Website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API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thanh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658495">
              <a:lnSpc>
                <a:spcPct val="150000"/>
              </a:lnSpc>
              <a:spcBef>
                <a:spcPts val="750"/>
              </a:spcBef>
              <a:spcAft>
                <a:spcPts val="0"/>
              </a:spcAft>
              <a:tabLst>
                <a:tab pos="2971800" algn="l"/>
              </a:tabLs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Winform</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Devexpess</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code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để xây dựng các chức năng cho Admin.</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658495">
              <a:lnSpc>
                <a:spcPct val="150000"/>
              </a:lnSpc>
              <a:spcBef>
                <a:spcPts val="750"/>
              </a:spcBef>
              <a:spcAft>
                <a:spcPts val="0"/>
              </a:spcAft>
              <a:tabLst>
                <a:tab pos="29718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 App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Android Studio code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java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xây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chức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năng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khách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hàng</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R="658495">
              <a:lnSpc>
                <a:spcPct val="150000"/>
              </a:lnSpc>
              <a:spcBef>
                <a:spcPts val="750"/>
              </a:spcBef>
              <a:tabLst>
                <a:tab pos="29718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SQL Sever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658495">
              <a:lnSpc>
                <a:spcPct val="150000"/>
              </a:lnSpc>
              <a:spcBef>
                <a:spcPts val="750"/>
              </a:spcBef>
              <a:spcAft>
                <a:spcPts val="0"/>
              </a:spcAft>
              <a:tabLst>
                <a:tab pos="2971800" algn="l"/>
              </a:tabLs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586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4" name="TextBox 3">
            <a:extLst>
              <a:ext uri="{FF2B5EF4-FFF2-40B4-BE49-F238E27FC236}">
                <a16:creationId xmlns:a16="http://schemas.microsoft.com/office/drawing/2014/main" id="{3ED45146-D8E4-318A-E2C0-F813319D033B}"/>
              </a:ext>
            </a:extLst>
          </p:cNvPr>
          <p:cNvSpPr txBox="1"/>
          <p:nvPr/>
        </p:nvSpPr>
        <p:spPr>
          <a:xfrm>
            <a:off x="768998" y="1901434"/>
            <a:ext cx="7754113" cy="1628010"/>
          </a:xfrm>
          <a:prstGeom prst="rect">
            <a:avLst/>
          </a:prstGeom>
          <a:noFill/>
        </p:spPr>
        <p:txBody>
          <a:bodyPr wrap="square">
            <a:spAutoFit/>
          </a:bodyPr>
          <a:lstStyle/>
          <a:p>
            <a:pPr marL="0" marR="658495">
              <a:lnSpc>
                <a:spcPct val="150000"/>
              </a:lnSpc>
              <a:spcBef>
                <a:spcPts val="750"/>
              </a:spcBef>
              <a:spcAft>
                <a:spcPts val="0"/>
              </a:spcAft>
              <a:tabLst>
                <a:tab pos="29718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HTML, CSS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JavaScript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web.</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658495">
              <a:lnSpc>
                <a:spcPct val="150000"/>
              </a:lnSpc>
              <a:spcBef>
                <a:spcPts val="750"/>
              </a:spcBef>
              <a:spcAft>
                <a:spcPts val="0"/>
              </a:spcAft>
              <a:tabLst>
                <a:tab pos="2971800" algn="l"/>
              </a:tabLs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framework Bootstrap -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framework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547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5" name="TextBox 4">
            <a:extLst>
              <a:ext uri="{FF2B5EF4-FFF2-40B4-BE49-F238E27FC236}">
                <a16:creationId xmlns:a16="http://schemas.microsoft.com/office/drawing/2014/main" id="{D35EADD1-E4AE-A7E5-2FED-648C807586E1}"/>
              </a:ext>
            </a:extLst>
          </p:cNvPr>
          <p:cNvSpPr txBox="1"/>
          <p:nvPr/>
        </p:nvSpPr>
        <p:spPr>
          <a:xfrm>
            <a:off x="784578" y="1609790"/>
            <a:ext cx="8359422" cy="2316019"/>
          </a:xfrm>
          <a:prstGeom prst="rect">
            <a:avLst/>
          </a:prstGeom>
          <a:noFill/>
        </p:spPr>
        <p:txBody>
          <a:bodyPr wrap="square">
            <a:spAutoFit/>
          </a:bodyPr>
          <a:lstStyle/>
          <a:p>
            <a:pPr marL="0" marR="658495">
              <a:spcBef>
                <a:spcPts val="750"/>
              </a:spcBef>
              <a:spcAft>
                <a:spcPts val="500"/>
              </a:spcAft>
            </a:pP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Quản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lí</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cửa</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hàng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Mỗi</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cửa</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hàng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sẽ</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được</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cấp</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thông</a:t>
            </a:r>
            <a:r>
              <a:rPr lang="en-US" sz="1600" dirty="0">
                <a:solidFill>
                  <a:srgbClr val="000000"/>
                </a:solidFill>
                <a:effectLst/>
                <a:latin typeface="Times New Roman" panose="02020603050405020304" pitchFamily="18" charset="0"/>
                <a:ea typeface="Times New Roman" panose="02020603050405020304" pitchFamily="18" charset="0"/>
              </a:rPr>
              <a:t> tin </a:t>
            </a:r>
            <a:r>
              <a:rPr lang="en-US" sz="1600" dirty="0" err="1">
                <a:solidFill>
                  <a:srgbClr val="000000"/>
                </a:solidFill>
                <a:effectLst/>
                <a:latin typeface="Times New Roman" panose="02020603050405020304" pitchFamily="18" charset="0"/>
                <a:ea typeface="Times New Roman" panose="02020603050405020304" pitchFamily="18" charset="0"/>
              </a:rPr>
              <a:t>đăng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nhập</a:t>
            </a:r>
            <a:r>
              <a:rPr lang="en-US" sz="1600" dirty="0">
                <a:solidFill>
                  <a:srgbClr val="000000"/>
                </a:solidFill>
                <a:effectLst/>
                <a:latin typeface="Times New Roman" panose="02020603050405020304" pitchFamily="18" charset="0"/>
                <a:ea typeface="Times New Roman" panose="02020603050405020304" pitchFamily="18" charset="0"/>
              </a:rPr>
              <a:t> qua </a:t>
            </a:r>
            <a:r>
              <a:rPr lang="en-US" sz="1600" dirty="0" err="1">
                <a:solidFill>
                  <a:srgbClr val="000000"/>
                </a:solidFill>
                <a:effectLst/>
                <a:latin typeface="Times New Roman" panose="02020603050405020304" pitchFamily="18" charset="0"/>
                <a:ea typeface="Times New Roman" panose="02020603050405020304" pitchFamily="18" charset="0"/>
              </a:rPr>
              <a:t>hệ</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thống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và</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cửa</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hàng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sẽ</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quản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lí</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các</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thông</a:t>
            </a:r>
            <a:r>
              <a:rPr lang="en-US" sz="1600" dirty="0">
                <a:solidFill>
                  <a:srgbClr val="000000"/>
                </a:solidFill>
                <a:effectLst/>
                <a:latin typeface="Times New Roman" panose="02020603050405020304" pitchFamily="18" charset="0"/>
                <a:ea typeface="Times New Roman" panose="02020603050405020304" pitchFamily="18" charset="0"/>
              </a:rPr>
              <a:t> tin </a:t>
            </a:r>
            <a:r>
              <a:rPr lang="en-US" sz="1600" dirty="0" err="1">
                <a:solidFill>
                  <a:srgbClr val="000000"/>
                </a:solidFill>
                <a:effectLst/>
                <a:latin typeface="Times New Roman" panose="02020603050405020304" pitchFamily="18" charset="0"/>
                <a:ea typeface="Times New Roman" panose="02020603050405020304" pitchFamily="18" charset="0"/>
              </a:rPr>
              <a:t>sau</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họ</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tên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địa</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chỉ</a:t>
            </a:r>
            <a:r>
              <a:rPr lang="en-US" sz="1600" dirty="0">
                <a:solidFill>
                  <a:srgbClr val="000000"/>
                </a:solidFill>
                <a:effectLst/>
                <a:latin typeface="Times New Roman" panose="02020603050405020304" pitchFamily="18" charset="0"/>
                <a:ea typeface="Times New Roman" panose="02020603050405020304" pitchFamily="18" charset="0"/>
              </a:rPr>
              <a:t>, SĐT, Email.</a:t>
            </a:r>
            <a:endParaRPr lang="en-US" sz="1600" dirty="0">
              <a:effectLst/>
              <a:latin typeface="Times New Roman" panose="02020603050405020304" pitchFamily="18" charset="0"/>
              <a:ea typeface="Times New Roman" panose="02020603050405020304" pitchFamily="18" charset="0"/>
            </a:endParaRPr>
          </a:p>
          <a:p>
            <a:pPr marL="0" marR="658495">
              <a:spcBef>
                <a:spcPts val="750"/>
              </a:spcBef>
              <a:spcAft>
                <a:spcPts val="500"/>
              </a:spcAft>
            </a:pP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Quản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lí</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khách</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hàng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Mỗi</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khách</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hàng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sẽ</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quản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lí</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các</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thông</a:t>
            </a:r>
            <a:r>
              <a:rPr lang="en-US" sz="1600" dirty="0">
                <a:solidFill>
                  <a:srgbClr val="000000"/>
                </a:solidFill>
                <a:effectLst/>
                <a:latin typeface="Times New Roman" panose="02020603050405020304" pitchFamily="18" charset="0"/>
                <a:ea typeface="Times New Roman" panose="02020603050405020304" pitchFamily="18" charset="0"/>
              </a:rPr>
              <a:t> tin </a:t>
            </a:r>
            <a:r>
              <a:rPr lang="en-US" sz="1600" dirty="0" err="1">
                <a:solidFill>
                  <a:srgbClr val="000000"/>
                </a:solidFill>
                <a:effectLst/>
                <a:latin typeface="Times New Roman" panose="02020603050405020304" pitchFamily="18" charset="0"/>
                <a:ea typeface="Times New Roman" panose="02020603050405020304" pitchFamily="18" charset="0"/>
              </a:rPr>
              <a:t>sau</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họ</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tên</a:t>
            </a:r>
            <a:r>
              <a:rPr lang="en-US" sz="1600" dirty="0">
                <a:solidFill>
                  <a:srgbClr val="000000"/>
                </a:solidFill>
                <a:effectLst/>
                <a:latin typeface="Times New Roman" panose="02020603050405020304" pitchFamily="18" charset="0"/>
                <a:ea typeface="Times New Roman" panose="02020603050405020304" pitchFamily="18" charset="0"/>
              </a:rPr>
              <a:t>,</a:t>
            </a:r>
            <a:r>
              <a:rPr lang="en-US" sz="1600" dirty="0">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địa</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chỉ</a:t>
            </a:r>
            <a:r>
              <a:rPr lang="en-US" sz="1600" dirty="0">
                <a:solidFill>
                  <a:srgbClr val="000000"/>
                </a:solidFill>
                <a:effectLst/>
                <a:latin typeface="Times New Roman" panose="02020603050405020304" pitchFamily="18" charset="0"/>
                <a:ea typeface="Times New Roman" panose="02020603050405020304" pitchFamily="18" charset="0"/>
              </a:rPr>
              <a:t>, SĐT, Email.</a:t>
            </a:r>
            <a:endParaRPr lang="en-US" sz="1600" dirty="0">
              <a:effectLst/>
              <a:latin typeface="Times New Roman" panose="02020603050405020304" pitchFamily="18" charset="0"/>
              <a:ea typeface="Times New Roman" panose="02020603050405020304" pitchFamily="18" charset="0"/>
            </a:endParaRPr>
          </a:p>
          <a:p>
            <a:pPr marL="0" marR="658495">
              <a:spcBef>
                <a:spcPts val="750"/>
              </a:spcBef>
              <a:spcAft>
                <a:spcPts val="500"/>
              </a:spcAft>
            </a:pP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Quản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lý</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thông</a:t>
            </a:r>
            <a:r>
              <a:rPr lang="en-US" sz="1600" dirty="0">
                <a:solidFill>
                  <a:srgbClr val="000000"/>
                </a:solidFill>
                <a:effectLst/>
                <a:latin typeface="Times New Roman" panose="02020603050405020304" pitchFamily="18" charset="0"/>
                <a:ea typeface="Times New Roman" panose="02020603050405020304" pitchFamily="18" charset="0"/>
              </a:rPr>
              <a:t> tin, </a:t>
            </a:r>
            <a:r>
              <a:rPr lang="en-US" sz="1600" dirty="0" err="1">
                <a:solidFill>
                  <a:srgbClr val="000000"/>
                </a:solidFill>
                <a:effectLst/>
                <a:latin typeface="Times New Roman" panose="02020603050405020304" pitchFamily="18" charset="0"/>
                <a:ea typeface="Times New Roman" panose="02020603050405020304" pitchFamily="18" charset="0"/>
              </a:rPr>
              <a:t>khuyến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mãi</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Tên</a:t>
            </a:r>
            <a:r>
              <a:rPr lang="en-US" sz="1600" dirty="0">
                <a:solidFill>
                  <a:srgbClr val="000000"/>
                </a:solidFill>
                <a:effectLst/>
                <a:latin typeface="Times New Roman" panose="02020603050405020304" pitchFamily="18" charset="0"/>
                <a:ea typeface="Times New Roman" panose="02020603050405020304" pitchFamily="18" charset="0"/>
              </a:rPr>
              <a:t> tin, </a:t>
            </a:r>
            <a:r>
              <a:rPr lang="en-US" sz="1600" dirty="0" err="1">
                <a:solidFill>
                  <a:srgbClr val="000000"/>
                </a:solidFill>
                <a:effectLst/>
                <a:latin typeface="Times New Roman" panose="02020603050405020304" pitchFamily="18" charset="0"/>
                <a:ea typeface="Times New Roman" panose="02020603050405020304" pitchFamily="18" charset="0"/>
              </a:rPr>
              <a:t>mã</a:t>
            </a:r>
            <a:r>
              <a:rPr lang="en-US" sz="1600" dirty="0">
                <a:solidFill>
                  <a:srgbClr val="000000"/>
                </a:solidFill>
                <a:effectLst/>
                <a:latin typeface="Times New Roman" panose="02020603050405020304" pitchFamily="18" charset="0"/>
                <a:ea typeface="Times New Roman" panose="02020603050405020304" pitchFamily="18" charset="0"/>
              </a:rPr>
              <a:t> tin, chi </a:t>
            </a:r>
            <a:r>
              <a:rPr lang="en-US" sz="1600" dirty="0" err="1">
                <a:solidFill>
                  <a:srgbClr val="000000"/>
                </a:solidFill>
                <a:effectLst/>
                <a:latin typeface="Times New Roman" panose="02020603050405020304" pitchFamily="18" charset="0"/>
                <a:ea typeface="Times New Roman" panose="02020603050405020304" pitchFamily="18" charset="0"/>
              </a:rPr>
              <a:t>tiết</a:t>
            </a:r>
            <a:r>
              <a:rPr lang="en-US" sz="1600" dirty="0">
                <a:solidFill>
                  <a:srgbClr val="000000"/>
                </a:solidFill>
                <a:effectLst/>
                <a:latin typeface="Times New Roman" panose="02020603050405020304" pitchFamily="18" charset="0"/>
                <a:ea typeface="Times New Roman" panose="02020603050405020304" pitchFamily="18" charset="0"/>
              </a:rPr>
              <a:t> tin, </a:t>
            </a:r>
            <a:r>
              <a:rPr lang="en-US" sz="1600" dirty="0" err="1">
                <a:solidFill>
                  <a:srgbClr val="000000"/>
                </a:solidFill>
                <a:effectLst/>
                <a:latin typeface="Times New Roman" panose="02020603050405020304" pitchFamily="18" charset="0"/>
                <a:ea typeface="Times New Roman" panose="02020603050405020304" pitchFamily="18" charset="0"/>
              </a:rPr>
              <a:t>mã</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khuyến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mãi</a:t>
            </a:r>
            <a:r>
              <a:rPr lang="en-US" sz="1600" dirty="0">
                <a:solidFill>
                  <a:srgbClr val="000000"/>
                </a:solidFill>
                <a:effectLst/>
                <a:latin typeface="Times New Roman" panose="02020603050405020304" pitchFamily="18" charset="0"/>
                <a:ea typeface="Times New Roman" panose="02020603050405020304" pitchFamily="18" charset="0"/>
              </a:rPr>
              <a:t>,</a:t>
            </a:r>
            <a:r>
              <a:rPr lang="en-US" sz="1600" dirty="0">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tên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khuyến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mãi</a:t>
            </a:r>
            <a:r>
              <a:rPr lang="en-US" sz="1600" dirty="0">
                <a:solidFill>
                  <a:srgbClr val="000000"/>
                </a:solidFill>
                <a:effectLst/>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a:p>
            <a:pPr marL="0" marR="658495">
              <a:spcBef>
                <a:spcPts val="750"/>
              </a:spcBef>
              <a:spcAft>
                <a:spcPts val="500"/>
              </a:spcAft>
            </a:pP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Xử</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lí</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đơn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hàng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và</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thống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kê</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thông</a:t>
            </a:r>
            <a:r>
              <a:rPr lang="en-US" sz="1600" dirty="0">
                <a:solidFill>
                  <a:srgbClr val="000000"/>
                </a:solidFill>
                <a:effectLst/>
                <a:latin typeface="Times New Roman" panose="02020603050405020304" pitchFamily="18" charset="0"/>
                <a:ea typeface="Times New Roman" panose="02020603050405020304" pitchFamily="18" charset="0"/>
              </a:rPr>
              <a:t> tin </a:t>
            </a:r>
            <a:r>
              <a:rPr lang="en-US" sz="1600" dirty="0" err="1">
                <a:solidFill>
                  <a:srgbClr val="000000"/>
                </a:solidFill>
                <a:effectLst/>
                <a:latin typeface="Times New Roman" panose="02020603050405020304" pitchFamily="18" charset="0"/>
                <a:ea typeface="Times New Roman" panose="02020603050405020304" pitchFamily="18" charset="0"/>
              </a:rPr>
              <a:t>đơn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hàng</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doanh</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thu</a:t>
            </a:r>
            <a:r>
              <a:rPr lang="en-US" sz="1600" dirty="0">
                <a:solidFill>
                  <a:srgbClr val="000000"/>
                </a:solidFill>
                <a:effectLst/>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50015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6" name="TextBox 5">
            <a:extLst>
              <a:ext uri="{FF2B5EF4-FFF2-40B4-BE49-F238E27FC236}">
                <a16:creationId xmlns:a16="http://schemas.microsoft.com/office/drawing/2014/main" id="{BC51DB9F-DF39-1961-94B9-51DCD0E4C323}"/>
              </a:ext>
            </a:extLst>
          </p:cNvPr>
          <p:cNvSpPr txBox="1"/>
          <p:nvPr/>
        </p:nvSpPr>
        <p:spPr>
          <a:xfrm>
            <a:off x="1747290" y="392917"/>
            <a:ext cx="4906924" cy="369332"/>
          </a:xfrm>
          <a:prstGeom prst="rect">
            <a:avLst/>
          </a:prstGeom>
          <a:noFill/>
        </p:spPr>
        <p:txBody>
          <a:bodyPr wrap="square">
            <a:spAutoFit/>
          </a:bodyPr>
          <a:lstStyle/>
          <a:p>
            <a:pPr marL="64135" marR="658495">
              <a:spcBef>
                <a:spcPts val="750"/>
              </a:spcBef>
              <a:spcAft>
                <a:spcPts val="5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2.2.1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Use-case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50" name="Picture 1">
            <a:extLst>
              <a:ext uri="{FF2B5EF4-FFF2-40B4-BE49-F238E27FC236}">
                <a16:creationId xmlns:a16="http://schemas.microsoft.com/office/drawing/2014/main" id="{9F7D978D-7AA4-AB29-3C5E-986E000B4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75" y="392917"/>
            <a:ext cx="6768571" cy="458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3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Nội dung báo cáo</a:t>
            </a:r>
            <a:endParaRPr dirty="0">
              <a:latin typeface="Times New Roman" panose="02020603050405020304" pitchFamily="18" charset="0"/>
              <a:cs typeface="Times New Roman" panose="02020603050405020304" pitchFamily="18" charset="0"/>
            </a:endParaRPr>
          </a:p>
        </p:txBody>
      </p:sp>
      <p:sp>
        <p:nvSpPr>
          <p:cNvPr id="1048" name="Google Shape;1048;p36"/>
          <p:cNvSpPr txBox="1">
            <a:spLocks noGrp="1"/>
          </p:cNvSpPr>
          <p:nvPr>
            <p:ph type="title" idx="7"/>
          </p:nvPr>
        </p:nvSpPr>
        <p:spPr>
          <a:xfrm>
            <a:off x="805102" y="1357993"/>
            <a:ext cx="2879196"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Chương 1: Tổng quan</a:t>
            </a:r>
            <a:endParaRPr dirty="0">
              <a:latin typeface="Times New Roman" panose="02020603050405020304" pitchFamily="18" charset="0"/>
              <a:cs typeface="Times New Roman" panose="02020603050405020304" pitchFamily="18" charset="0"/>
            </a:endParaRPr>
          </a:p>
        </p:txBody>
      </p:sp>
      <p:sp>
        <p:nvSpPr>
          <p:cNvPr id="1049" name="Google Shape;1049;p36"/>
          <p:cNvSpPr txBox="1">
            <a:spLocks noGrp="1"/>
          </p:cNvSpPr>
          <p:nvPr>
            <p:ph type="title" idx="8"/>
          </p:nvPr>
        </p:nvSpPr>
        <p:spPr>
          <a:xfrm>
            <a:off x="825096" y="2829941"/>
            <a:ext cx="258761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Chương 4: Kết luận </a:t>
            </a:r>
            <a:endParaRPr dirty="0">
              <a:latin typeface="Times New Roman" panose="02020603050405020304" pitchFamily="18" charset="0"/>
              <a:cs typeface="Times New Roman" panose="02020603050405020304" pitchFamily="18" charset="0"/>
            </a:endParaRPr>
          </a:p>
        </p:txBody>
      </p:sp>
      <p:sp>
        <p:nvSpPr>
          <p:cNvPr id="1050" name="Google Shape;1050;p36"/>
          <p:cNvSpPr txBox="1">
            <a:spLocks noGrp="1"/>
          </p:cNvSpPr>
          <p:nvPr>
            <p:ph type="title" idx="9"/>
          </p:nvPr>
        </p:nvSpPr>
        <p:spPr>
          <a:xfrm>
            <a:off x="805102" y="1845861"/>
            <a:ext cx="5059235"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Chương 2: Thiết kế dữ liệu của hệ thống</a:t>
            </a:r>
            <a:endParaRPr dirty="0">
              <a:latin typeface="Times New Roman" panose="02020603050405020304" pitchFamily="18" charset="0"/>
              <a:cs typeface="Times New Roman" panose="02020603050405020304" pitchFamily="18" charset="0"/>
            </a:endParaRPr>
          </a:p>
        </p:txBody>
      </p:sp>
      <p:sp>
        <p:nvSpPr>
          <p:cNvPr id="1052" name="Google Shape;1052;p36"/>
          <p:cNvSpPr txBox="1">
            <a:spLocks noGrp="1"/>
          </p:cNvSpPr>
          <p:nvPr>
            <p:ph type="title" idx="14"/>
          </p:nvPr>
        </p:nvSpPr>
        <p:spPr>
          <a:xfrm>
            <a:off x="825096" y="2337901"/>
            <a:ext cx="5135231"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Chương 3: Đồ thị quan hệ và dạng chuẩn</a:t>
            </a:r>
            <a:endParaRPr dirty="0">
              <a:latin typeface="Times New Roman" panose="02020603050405020304" pitchFamily="18" charset="0"/>
              <a:cs typeface="Times New Roman" panose="02020603050405020304" pitchFamily="18" charset="0"/>
            </a:endParaRPr>
          </a:p>
        </p:txBody>
      </p:sp>
      <p:sp>
        <p:nvSpPr>
          <p:cNvPr id="6" name="Google Shape;1026;p34">
            <a:extLst>
              <a:ext uri="{FF2B5EF4-FFF2-40B4-BE49-F238E27FC236}">
                <a16:creationId xmlns:a16="http://schemas.microsoft.com/office/drawing/2014/main" id="{4F5AC8D0-41F2-D25E-78CF-04EEFA63728B}"/>
              </a:ext>
            </a:extLst>
          </p:cNvPr>
          <p:cNvSpPr txBox="1">
            <a:spLocks/>
          </p:cNvSpPr>
          <p:nvPr/>
        </p:nvSpPr>
        <p:spPr>
          <a:xfrm>
            <a:off x="825096" y="3299537"/>
            <a:ext cx="245206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idact Gothic"/>
              <a:buNone/>
              <a:defRPr sz="16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800"/>
              <a:buFont typeface="Didact Gothic"/>
              <a:buNone/>
              <a:defRPr sz="1800" b="0" i="0" u="none" strike="noStrike" cap="none">
                <a:solidFill>
                  <a:schemeClr val="dk1"/>
                </a:solidFill>
                <a:latin typeface="Didact Gothic"/>
                <a:ea typeface="Didact Gothic"/>
                <a:cs typeface="Didact Gothic"/>
                <a:sym typeface="Didact Gothic"/>
              </a:defRPr>
            </a:lvl9pPr>
          </a:lstStyle>
          <a:p>
            <a:pPr marL="0" indent="0"/>
            <a:r>
              <a:rPr lang="en-US" sz="2200" b="1">
                <a:latin typeface="Times New Roman" panose="02020603050405020304" pitchFamily="18" charset="0"/>
                <a:cs typeface="Times New Roman" panose="02020603050405020304" pitchFamily="18" charset="0"/>
              </a:rPr>
              <a:t>Tài liệu tham khảo</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6" name="TextBox 5">
            <a:extLst>
              <a:ext uri="{FF2B5EF4-FFF2-40B4-BE49-F238E27FC236}">
                <a16:creationId xmlns:a16="http://schemas.microsoft.com/office/drawing/2014/main" id="{BC51DB9F-DF39-1961-94B9-51DCD0E4C323}"/>
              </a:ext>
            </a:extLst>
          </p:cNvPr>
          <p:cNvSpPr txBox="1"/>
          <p:nvPr/>
        </p:nvSpPr>
        <p:spPr>
          <a:xfrm>
            <a:off x="1747290" y="392917"/>
            <a:ext cx="4906924" cy="369332"/>
          </a:xfrm>
          <a:prstGeom prst="rect">
            <a:avLst/>
          </a:prstGeom>
          <a:noFill/>
        </p:spPr>
        <p:txBody>
          <a:bodyPr wrap="square">
            <a:spAutoFit/>
          </a:bodyPr>
          <a:lstStyle/>
          <a:p>
            <a:pPr marL="64135" marR="658495">
              <a:spcBef>
                <a:spcPts val="750"/>
              </a:spcBef>
              <a:spcAft>
                <a:spcPts val="5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2.2.2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Class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075" name="Picture 1">
            <a:extLst>
              <a:ext uri="{FF2B5EF4-FFF2-40B4-BE49-F238E27FC236}">
                <a16:creationId xmlns:a16="http://schemas.microsoft.com/office/drawing/2014/main" id="{97B2203B-B8A4-E314-58BD-F72145939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03" y="392917"/>
            <a:ext cx="7746372" cy="435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96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9"/>
          <p:cNvSpPr txBox="1">
            <a:spLocks noGrp="1"/>
          </p:cNvSpPr>
          <p:nvPr>
            <p:ph type="title"/>
          </p:nvPr>
        </p:nvSpPr>
        <p:spPr>
          <a:xfrm>
            <a:off x="720001" y="521225"/>
            <a:ext cx="48089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latin typeface="Times New Roman" panose="02020603050405020304" pitchFamily="18" charset="0"/>
                <a:cs typeface="Times New Roman" panose="02020603050405020304" pitchFamily="18" charset="0"/>
              </a:rPr>
              <a:t>2. Cơ sở lý thuyết</a:t>
            </a:r>
            <a:endParaRPr sz="24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8F71311-6E9A-6195-15D9-D87B9D266429}"/>
              </a:ext>
            </a:extLst>
          </p:cNvPr>
          <p:cNvSpPr txBox="1"/>
          <p:nvPr/>
        </p:nvSpPr>
        <p:spPr>
          <a:xfrm>
            <a:off x="671004" y="1008248"/>
            <a:ext cx="4906924" cy="369332"/>
          </a:xfrm>
          <a:prstGeom prst="rect">
            <a:avLst/>
          </a:prstGeom>
          <a:noFill/>
        </p:spPr>
        <p:txBody>
          <a:bodyPr wrap="square">
            <a:spAutoFit/>
          </a:bodyPr>
          <a:lstStyle/>
          <a:p>
            <a:pPr marL="64135" marR="658495">
              <a:spcBef>
                <a:spcPts val="750"/>
              </a:spcBef>
              <a:spcAft>
                <a:spcPts val="5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2.1 Giao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Website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26" name="Picture 1">
            <a:extLst>
              <a:ext uri="{FF2B5EF4-FFF2-40B4-BE49-F238E27FC236}">
                <a16:creationId xmlns:a16="http://schemas.microsoft.com/office/drawing/2014/main" id="{1FE622CC-584E-61A7-D366-CABBF28EA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04" y="627549"/>
            <a:ext cx="7783598" cy="362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a:extLst>
              <a:ext uri="{FF2B5EF4-FFF2-40B4-BE49-F238E27FC236}">
                <a16:creationId xmlns:a16="http://schemas.microsoft.com/office/drawing/2014/main" id="{E87C3D8D-AADF-718E-29A1-B422C8B6E9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04" y="627549"/>
            <a:ext cx="8080352" cy="384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1">
            <a:extLst>
              <a:ext uri="{FF2B5EF4-FFF2-40B4-BE49-F238E27FC236}">
                <a16:creationId xmlns:a16="http://schemas.microsoft.com/office/drawing/2014/main" id="{EBD98B13-769F-8E96-308D-28A40BBDB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004" y="627549"/>
            <a:ext cx="7752995" cy="430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
            <a:extLst>
              <a:ext uri="{FF2B5EF4-FFF2-40B4-BE49-F238E27FC236}">
                <a16:creationId xmlns:a16="http://schemas.microsoft.com/office/drawing/2014/main" id="{8D8F3339-1BF0-DF9E-CA75-FC722F0CDE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01" y="627548"/>
            <a:ext cx="7703998" cy="433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
            <a:extLst>
              <a:ext uri="{FF2B5EF4-FFF2-40B4-BE49-F238E27FC236}">
                <a16:creationId xmlns:a16="http://schemas.microsoft.com/office/drawing/2014/main" id="{2B4B5196-D3A4-95E5-E7BB-BCB1945DD9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001" y="668375"/>
            <a:ext cx="7580100" cy="426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43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fade">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9"/>
          <p:cNvSpPr txBox="1">
            <a:spLocks noGrp="1"/>
          </p:cNvSpPr>
          <p:nvPr>
            <p:ph type="title"/>
          </p:nvPr>
        </p:nvSpPr>
        <p:spPr>
          <a:xfrm>
            <a:off x="720001" y="521225"/>
            <a:ext cx="48089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latin typeface="Times New Roman" panose="02020603050405020304" pitchFamily="18" charset="0"/>
                <a:cs typeface="Times New Roman" panose="02020603050405020304" pitchFamily="18" charset="0"/>
              </a:rPr>
              <a:t>2. Cơ sở lý thuyết</a:t>
            </a:r>
            <a:endParaRPr sz="24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8F71311-6E9A-6195-15D9-D87B9D266429}"/>
              </a:ext>
            </a:extLst>
          </p:cNvPr>
          <p:cNvSpPr txBox="1"/>
          <p:nvPr/>
        </p:nvSpPr>
        <p:spPr>
          <a:xfrm>
            <a:off x="671004" y="1008248"/>
            <a:ext cx="4906924" cy="369332"/>
          </a:xfrm>
          <a:prstGeom prst="rect">
            <a:avLst/>
          </a:prstGeom>
          <a:noFill/>
        </p:spPr>
        <p:txBody>
          <a:bodyPr wrap="square">
            <a:spAutoFit/>
          </a:bodyPr>
          <a:lstStyle/>
          <a:p>
            <a:pPr marL="64135" marR="658495">
              <a:spcBef>
                <a:spcPts val="750"/>
              </a:spcBef>
              <a:spcAft>
                <a:spcPts val="5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2.2 Giao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Android</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51" name="Picture 1">
            <a:extLst>
              <a:ext uri="{FF2B5EF4-FFF2-40B4-BE49-F238E27FC236}">
                <a16:creationId xmlns:a16="http://schemas.microsoft.com/office/drawing/2014/main" id="{9F04132E-81DC-3A4D-AC34-D9830E155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1" y="521225"/>
            <a:ext cx="7752995" cy="430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1">
            <a:extLst>
              <a:ext uri="{FF2B5EF4-FFF2-40B4-BE49-F238E27FC236}">
                <a16:creationId xmlns:a16="http://schemas.microsoft.com/office/drawing/2014/main" id="{730DA357-B2D0-4984-3428-627AEB755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021" y="521225"/>
            <a:ext cx="3904029" cy="444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1">
            <a:extLst>
              <a:ext uri="{FF2B5EF4-FFF2-40B4-BE49-F238E27FC236}">
                <a16:creationId xmlns:a16="http://schemas.microsoft.com/office/drawing/2014/main" id="{83A3B5F1-736B-4689-25D4-7E3471224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5391" y="623754"/>
            <a:ext cx="2245087" cy="434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
            <a:extLst>
              <a:ext uri="{FF2B5EF4-FFF2-40B4-BE49-F238E27FC236}">
                <a16:creationId xmlns:a16="http://schemas.microsoft.com/office/drawing/2014/main" id="{745FC1CA-BE7A-FE47-EF1A-78D1B64AB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4064" y="587379"/>
            <a:ext cx="2887739" cy="434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fade">
                                      <p:cBhvr>
                                        <p:cTn id="12" dur="500"/>
                                        <p:tgtEl>
                                          <p:spTgt spid="20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fade">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7"/>
                                        </p:tgtEl>
                                        <p:attrNameLst>
                                          <p:attrName>style.visibility</p:attrName>
                                        </p:attrNameLst>
                                      </p:cBhvr>
                                      <p:to>
                                        <p:strVal val="visible"/>
                                      </p:to>
                                    </p:set>
                                    <p:animEffect transition="in" filter="fade">
                                      <p:cBhvr>
                                        <p:cTn id="22"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9"/>
          <p:cNvSpPr txBox="1">
            <a:spLocks noGrp="1"/>
          </p:cNvSpPr>
          <p:nvPr>
            <p:ph type="title"/>
          </p:nvPr>
        </p:nvSpPr>
        <p:spPr>
          <a:xfrm>
            <a:off x="720001" y="521225"/>
            <a:ext cx="48089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latin typeface="Times New Roman" panose="02020603050405020304" pitchFamily="18" charset="0"/>
                <a:cs typeface="Times New Roman" panose="02020603050405020304" pitchFamily="18" charset="0"/>
              </a:rPr>
              <a:t>2. Cơ sở lý thuyết</a:t>
            </a:r>
            <a:endParaRPr sz="24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8F71311-6E9A-6195-15D9-D87B9D266429}"/>
              </a:ext>
            </a:extLst>
          </p:cNvPr>
          <p:cNvSpPr txBox="1"/>
          <p:nvPr/>
        </p:nvSpPr>
        <p:spPr>
          <a:xfrm>
            <a:off x="1254400" y="1425936"/>
            <a:ext cx="6784547" cy="369332"/>
          </a:xfrm>
          <a:prstGeom prst="rect">
            <a:avLst/>
          </a:prstGeom>
          <a:noFill/>
        </p:spPr>
        <p:txBody>
          <a:bodyPr wrap="square">
            <a:spAutoFit/>
          </a:bodyPr>
          <a:lstStyle/>
          <a:p>
            <a:pPr marL="64135" marR="658495">
              <a:spcBef>
                <a:spcPts val="750"/>
              </a:spcBef>
              <a:spcAft>
                <a:spcPts val="5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2.3 Giao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Winform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074" name="Picture 1">
            <a:extLst>
              <a:ext uri="{FF2B5EF4-FFF2-40B4-BE49-F238E27FC236}">
                <a16:creationId xmlns:a16="http://schemas.microsoft.com/office/drawing/2014/main" id="{8C05D951-F039-A424-D408-0F018146C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60" y="419276"/>
            <a:ext cx="7967680" cy="448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a:extLst>
              <a:ext uri="{FF2B5EF4-FFF2-40B4-BE49-F238E27FC236}">
                <a16:creationId xmlns:a16="http://schemas.microsoft.com/office/drawing/2014/main" id="{90AD5AC1-74A9-2EBC-A552-2702B4F28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60" y="388944"/>
            <a:ext cx="7967680" cy="448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a:extLst>
              <a:ext uri="{FF2B5EF4-FFF2-40B4-BE49-F238E27FC236}">
                <a16:creationId xmlns:a16="http://schemas.microsoft.com/office/drawing/2014/main" id="{8F1CEAA0-5BC7-A5A2-D05C-A89062F59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60" y="419275"/>
            <a:ext cx="8017564" cy="445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
            <a:extLst>
              <a:ext uri="{FF2B5EF4-FFF2-40B4-BE49-F238E27FC236}">
                <a16:creationId xmlns:a16="http://schemas.microsoft.com/office/drawing/2014/main" id="{1AF7EDE9-9873-015D-C4A5-014F7BAE56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60" y="388942"/>
            <a:ext cx="7967682" cy="448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634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7"/>
                                        </p:tgtEl>
                                        <p:attrNameLst>
                                          <p:attrName>style.visibility</p:attrName>
                                        </p:attrNameLst>
                                      </p:cBhvr>
                                      <p:to>
                                        <p:strVal val="visible"/>
                                      </p:to>
                                    </p:set>
                                    <p:animEffect transition="in" filter="fade">
                                      <p:cBhvr>
                                        <p:cTn id="22"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9"/>
          <p:cNvSpPr txBox="1">
            <a:spLocks noGrp="1"/>
          </p:cNvSpPr>
          <p:nvPr>
            <p:ph type="title"/>
          </p:nvPr>
        </p:nvSpPr>
        <p:spPr>
          <a:xfrm>
            <a:off x="720001" y="444006"/>
            <a:ext cx="3649525" cy="6241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tx1"/>
                </a:solidFill>
                <a:latin typeface="Times New Roman" panose="02020603050405020304" pitchFamily="18" charset="0"/>
                <a:cs typeface="Times New Roman" panose="02020603050405020304" pitchFamily="18" charset="0"/>
              </a:rPr>
              <a:t>Chương 4</a:t>
            </a:r>
            <a:r>
              <a:rPr lang="en" sz="3200" dirty="0">
                <a:solidFill>
                  <a:schemeClr val="tx1"/>
                </a:solidFill>
                <a:latin typeface="Times New Roman" panose="02020603050405020304" pitchFamily="18" charset="0"/>
                <a:cs typeface="Times New Roman" panose="02020603050405020304" pitchFamily="18" charset="0"/>
              </a:rPr>
              <a:t>:</a:t>
            </a:r>
            <a:r>
              <a:rPr lang="en" sz="3200">
                <a:solidFill>
                  <a:schemeClr val="tx1"/>
                </a:solidFill>
                <a:latin typeface="Times New Roman" panose="02020603050405020304" pitchFamily="18" charset="0"/>
                <a:cs typeface="Times New Roman" panose="02020603050405020304" pitchFamily="18" charset="0"/>
              </a:rPr>
              <a:t> </a:t>
            </a:r>
            <a:r>
              <a:rPr lang="en" sz="3200" dirty="0">
                <a:solidFill>
                  <a:schemeClr val="tx1"/>
                </a:solidFill>
                <a:latin typeface="Times New Roman" panose="02020603050405020304" pitchFamily="18" charset="0"/>
                <a:cs typeface="Times New Roman" panose="02020603050405020304" pitchFamily="18" charset="0"/>
              </a:rPr>
              <a:t>Kết luận</a:t>
            </a:r>
            <a:endParaRPr sz="32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995E473-B9CC-5177-54AD-8A26313BC53F}"/>
              </a:ext>
            </a:extLst>
          </p:cNvPr>
          <p:cNvSpPr txBox="1"/>
          <p:nvPr/>
        </p:nvSpPr>
        <p:spPr>
          <a:xfrm>
            <a:off x="720001" y="1579940"/>
            <a:ext cx="7678932" cy="2308324"/>
          </a:xfrm>
          <a:prstGeom prst="rect">
            <a:avLst/>
          </a:prstGeom>
          <a:noFill/>
        </p:spPr>
        <p:txBody>
          <a:bodyPr wrap="square">
            <a:spAutoFit/>
          </a:bodyPr>
          <a:lstStyle/>
          <a:p>
            <a:r>
              <a:rPr lang="en-US" sz="1600" b="0" i="0" dirty="0">
                <a:solidFill>
                  <a:schemeClr val="tx1"/>
                </a:solidFill>
                <a:effectLst/>
                <a:latin typeface="Times New Roman" panose="02020603050405020304" pitchFamily="18" charset="0"/>
                <a:cs typeface="Times New Roman" panose="02020603050405020304" pitchFamily="18" charset="0"/>
              </a:rPr>
              <a:t>- </a:t>
            </a:r>
            <a:r>
              <a:rPr lang="vi-VN" sz="1600" b="0" i="0" dirty="0">
                <a:solidFill>
                  <a:schemeClr val="tx1"/>
                </a:solidFill>
                <a:effectLst/>
                <a:latin typeface="Times New Roman" panose="02020603050405020304" pitchFamily="18" charset="0"/>
                <a:cs typeface="Times New Roman" panose="02020603050405020304" pitchFamily="18" charset="0"/>
              </a:rPr>
              <a:t>Chúng </a:t>
            </a:r>
            <a:r>
              <a:rPr lang="en-US" sz="1600" b="0" i="0" dirty="0" err="1">
                <a:solidFill>
                  <a:schemeClr val="tx1"/>
                </a:solidFill>
                <a:effectLst/>
                <a:latin typeface="Times New Roman" panose="02020603050405020304" pitchFamily="18" charset="0"/>
                <a:cs typeface="Times New Roman" panose="02020603050405020304" pitchFamily="18" charset="0"/>
              </a:rPr>
              <a:t>em</a:t>
            </a:r>
            <a:r>
              <a:rPr lang="vi-VN" sz="1600" b="0" i="0" dirty="0">
                <a:solidFill>
                  <a:schemeClr val="tx1"/>
                </a:solidFill>
                <a:effectLst/>
                <a:latin typeface="Times New Roman" panose="02020603050405020304" pitchFamily="18" charset="0"/>
                <a:cs typeface="Times New Roman" panose="02020603050405020304" pitchFamily="18" charset="0"/>
              </a:rPr>
              <a:t> đã phát triển một website và ứng dụng đơn giản nhưng hiệu quả, cho phép khách hàng xem và đặt hàng sản phẩm dễ dàng. </a:t>
            </a:r>
            <a:endParaRPr lang="en-US" sz="1600" b="0" i="0" dirty="0">
              <a:solidFill>
                <a:schemeClr val="tx1"/>
              </a:solidFill>
              <a:effectLst/>
              <a:latin typeface="Times New Roman" panose="02020603050405020304" pitchFamily="18" charset="0"/>
              <a:cs typeface="Times New Roman" panose="02020603050405020304" pitchFamily="18" charset="0"/>
            </a:endParaRPr>
          </a:p>
          <a:p>
            <a:endParaRPr lang="en-US" sz="1600" b="0" i="0" dirty="0">
              <a:solidFill>
                <a:schemeClr val="tx1"/>
              </a:solidFill>
              <a:effectLst/>
              <a:latin typeface="Times New Roman" panose="02020603050405020304" pitchFamily="18" charset="0"/>
              <a:cs typeface="Times New Roman" panose="02020603050405020304" pitchFamily="18" charset="0"/>
            </a:endParaRPr>
          </a:p>
          <a:p>
            <a:r>
              <a:rPr lang="en-US" sz="1600" b="0" i="0" dirty="0">
                <a:solidFill>
                  <a:schemeClr val="tx1"/>
                </a:solidFill>
                <a:effectLst/>
                <a:latin typeface="Times New Roman" panose="02020603050405020304" pitchFamily="18" charset="0"/>
                <a:cs typeface="Times New Roman" panose="02020603050405020304" pitchFamily="18" charset="0"/>
              </a:rPr>
              <a:t>- </a:t>
            </a:r>
            <a:r>
              <a:rPr lang="vi-VN" sz="1600" b="0" i="0" dirty="0">
                <a:solidFill>
                  <a:schemeClr val="tx1"/>
                </a:solidFill>
                <a:effectLst/>
                <a:latin typeface="Times New Roman" panose="02020603050405020304" pitchFamily="18" charset="0"/>
                <a:cs typeface="Times New Roman" panose="02020603050405020304" pitchFamily="18" charset="0"/>
              </a:rPr>
              <a:t>Chúng </a:t>
            </a:r>
            <a:r>
              <a:rPr lang="en-US" sz="1600" b="0" i="0" dirty="0" err="1">
                <a:solidFill>
                  <a:schemeClr val="tx1"/>
                </a:solidFill>
                <a:effectLst/>
                <a:latin typeface="Times New Roman" panose="02020603050405020304" pitchFamily="18" charset="0"/>
                <a:cs typeface="Times New Roman" panose="02020603050405020304" pitchFamily="18" charset="0"/>
              </a:rPr>
              <a:t>em</a:t>
            </a:r>
            <a:r>
              <a:rPr lang="vi-VN" sz="1600" b="0" i="0" dirty="0">
                <a:solidFill>
                  <a:schemeClr val="tx1"/>
                </a:solidFill>
                <a:effectLst/>
                <a:latin typeface="Times New Roman" panose="02020603050405020304" pitchFamily="18" charset="0"/>
                <a:cs typeface="Times New Roman" panose="02020603050405020304" pitchFamily="18" charset="0"/>
              </a:rPr>
              <a:t> đã tích hợp các chức năng như tìm kiếm, đăng ký, quản lý giỏ hàng, thanh toán và theo dõi đơn hàng để cải thiện trải nghiệm mua sắm. </a:t>
            </a:r>
            <a:endParaRPr lang="en-US" sz="1600" b="0" i="0" dirty="0">
              <a:solidFill>
                <a:schemeClr val="tx1"/>
              </a:solidFill>
              <a:effectLst/>
              <a:latin typeface="Times New Roman" panose="02020603050405020304" pitchFamily="18" charset="0"/>
              <a:cs typeface="Times New Roman" panose="02020603050405020304" pitchFamily="18" charset="0"/>
            </a:endParaRPr>
          </a:p>
          <a:p>
            <a:endParaRPr lang="en-US" sz="1600" b="0" i="0" dirty="0">
              <a:solidFill>
                <a:schemeClr val="tx1"/>
              </a:solidFill>
              <a:effectLst/>
              <a:latin typeface="Times New Roman" panose="02020603050405020304" pitchFamily="18" charset="0"/>
              <a:cs typeface="Times New Roman" panose="02020603050405020304" pitchFamily="18" charset="0"/>
            </a:endParaRPr>
          </a:p>
          <a:p>
            <a:r>
              <a:rPr lang="en-US" sz="1600" b="0" i="0" dirty="0">
                <a:solidFill>
                  <a:schemeClr val="tx1"/>
                </a:solidFill>
                <a:effectLst/>
                <a:latin typeface="Times New Roman" panose="02020603050405020304" pitchFamily="18" charset="0"/>
                <a:cs typeface="Times New Roman" panose="02020603050405020304" pitchFamily="18" charset="0"/>
              </a:rPr>
              <a:t>- </a:t>
            </a:r>
            <a:r>
              <a:rPr lang="vi-VN" sz="1600" b="0" i="0" dirty="0">
                <a:solidFill>
                  <a:schemeClr val="tx1"/>
                </a:solidFill>
                <a:effectLst/>
                <a:latin typeface="Times New Roman" panose="02020603050405020304" pitchFamily="18" charset="0"/>
                <a:cs typeface="Times New Roman" panose="02020603050405020304" pitchFamily="18" charset="0"/>
              </a:rPr>
              <a:t>Dù đã kiểm thử và hoạt động tốt trên nhiều trình duyệt web, vẫn cần cải thiện giao diện người dùng và lưu trữ dữ liệu.</a:t>
            </a:r>
            <a:endParaRPr lang="en-US" sz="1600" b="0" i="0" dirty="0">
              <a:solidFill>
                <a:schemeClr val="tx1"/>
              </a:solidFill>
              <a:effectLst/>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7999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9"/>
          <p:cNvSpPr txBox="1">
            <a:spLocks noGrp="1"/>
          </p:cNvSpPr>
          <p:nvPr>
            <p:ph type="title"/>
          </p:nvPr>
        </p:nvSpPr>
        <p:spPr>
          <a:xfrm>
            <a:off x="720001" y="444006"/>
            <a:ext cx="3473176" cy="6241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tx1"/>
                </a:solidFill>
                <a:latin typeface="Times New Roman" panose="02020603050405020304" pitchFamily="18" charset="0"/>
                <a:cs typeface="Times New Roman" panose="02020603050405020304" pitchFamily="18" charset="0"/>
              </a:rPr>
              <a:t>Tài liệu tham khảo</a:t>
            </a:r>
            <a:endParaRPr sz="32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35EADD1-E4AE-A7E5-2FED-648C807586E1}"/>
              </a:ext>
            </a:extLst>
          </p:cNvPr>
          <p:cNvSpPr txBox="1"/>
          <p:nvPr/>
        </p:nvSpPr>
        <p:spPr>
          <a:xfrm>
            <a:off x="720001" y="1068148"/>
            <a:ext cx="8359422" cy="369332"/>
          </a:xfrm>
          <a:prstGeom prst="rect">
            <a:avLst/>
          </a:prstGeom>
          <a:noFill/>
        </p:spPr>
        <p:txBody>
          <a:bodyPr wrap="square">
            <a:spAutoFit/>
          </a:bodyPr>
          <a:lstStyle/>
          <a:p>
            <a:pPr marL="0" marR="658495">
              <a:spcBef>
                <a:spcPts val="750"/>
              </a:spcBef>
              <a:spcAft>
                <a:spcPts val="5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4.2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47EEA5D-516A-93EF-256A-AFF736F7F609}"/>
              </a:ext>
            </a:extLst>
          </p:cNvPr>
          <p:cNvSpPr txBox="1"/>
          <p:nvPr/>
        </p:nvSpPr>
        <p:spPr>
          <a:xfrm>
            <a:off x="748089" y="1730951"/>
            <a:ext cx="7647822" cy="2246769"/>
          </a:xfrm>
          <a:prstGeom prst="rect">
            <a:avLst/>
          </a:prstGeom>
          <a:noFill/>
        </p:spPr>
        <p:txBody>
          <a:bodyPr wrap="square">
            <a:spAutoFit/>
          </a:bodyPr>
          <a:lstStyle/>
          <a:p>
            <a:pPr algn="l"/>
            <a:r>
              <a:rPr lang="en-US" b="0" i="0" dirty="0">
                <a:solidFill>
                  <a:schemeClr val="tx1"/>
                </a:solidFill>
                <a:effectLst/>
                <a:latin typeface="Times New Roman" panose="02020603050405020304" pitchFamily="18" charset="0"/>
                <a:cs typeface="Times New Roman" panose="02020603050405020304" pitchFamily="18" charset="0"/>
              </a:rPr>
              <a:t>+ </a:t>
            </a:r>
            <a:r>
              <a:rPr lang="vi-VN" b="0" i="0" dirty="0">
                <a:solidFill>
                  <a:schemeClr val="tx1"/>
                </a:solidFill>
                <a:effectLst/>
                <a:latin typeface="Times New Roman" panose="02020603050405020304" pitchFamily="18" charset="0"/>
                <a:cs typeface="Times New Roman" panose="02020603050405020304" pitchFamily="18" charset="0"/>
              </a:rPr>
              <a:t>Phân tích dữ liệu: Sử dụng AI và Machine Learning để hiểu thị trường và nhu cầu khách hàng.</a:t>
            </a:r>
          </a:p>
          <a:p>
            <a:pPr algn="l"/>
            <a:endParaRPr lang="vi-VN"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a:solidFill>
                  <a:schemeClr val="tx1"/>
                </a:solidFill>
                <a:effectLst/>
                <a:latin typeface="Times New Roman" panose="02020603050405020304" pitchFamily="18" charset="0"/>
                <a:cs typeface="Times New Roman" panose="02020603050405020304" pitchFamily="18" charset="0"/>
              </a:rPr>
              <a:t>+ </a:t>
            </a:r>
            <a:r>
              <a:rPr lang="vi-VN" b="0" i="0" dirty="0">
                <a:solidFill>
                  <a:schemeClr val="tx1"/>
                </a:solidFill>
                <a:effectLst/>
                <a:latin typeface="Times New Roman" panose="02020603050405020304" pitchFamily="18" charset="0"/>
                <a:cs typeface="Times New Roman" panose="02020603050405020304" pitchFamily="18" charset="0"/>
              </a:rPr>
              <a:t>Mua hàng và giao hàng: Cải thiện tính chính xác và đáng tin cậy, cùng với các ưu đãi và phương thức thanh toán linh hoạt.</a:t>
            </a:r>
          </a:p>
          <a:p>
            <a:pPr algn="l"/>
            <a:endParaRPr lang="vi-VN"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a:solidFill>
                  <a:schemeClr val="tx1"/>
                </a:solidFill>
                <a:effectLst/>
                <a:latin typeface="Times New Roman" panose="02020603050405020304" pitchFamily="18" charset="0"/>
                <a:cs typeface="Times New Roman" panose="02020603050405020304" pitchFamily="18" charset="0"/>
              </a:rPr>
              <a:t>+ </a:t>
            </a:r>
            <a:r>
              <a:rPr lang="vi-VN" b="0" i="0" dirty="0">
                <a:solidFill>
                  <a:schemeClr val="tx1"/>
                </a:solidFill>
                <a:effectLst/>
                <a:latin typeface="Times New Roman" panose="02020603050405020304" pitchFamily="18" charset="0"/>
                <a:cs typeface="Times New Roman" panose="02020603050405020304" pitchFamily="18" charset="0"/>
              </a:rPr>
              <a:t>Thiết kế giao diện hấp dẫn: Tạo giao diện đơn giản, thân thiện với người dùng và luôn cập nhật.</a:t>
            </a:r>
          </a:p>
          <a:p>
            <a:pPr algn="l"/>
            <a:endParaRPr lang="vi-VN"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a:solidFill>
                  <a:schemeClr val="tx1"/>
                </a:solidFill>
                <a:effectLst/>
                <a:latin typeface="Times New Roman" panose="02020603050405020304" pitchFamily="18" charset="0"/>
                <a:cs typeface="Times New Roman" panose="02020603050405020304" pitchFamily="18" charset="0"/>
              </a:rPr>
              <a:t>+ </a:t>
            </a:r>
            <a:r>
              <a:rPr lang="vi-VN" b="0" i="0" dirty="0">
                <a:solidFill>
                  <a:schemeClr val="tx1"/>
                </a:solidFill>
                <a:effectLst/>
                <a:latin typeface="Times New Roman" panose="02020603050405020304" pitchFamily="18" charset="0"/>
                <a:cs typeface="Times New Roman" panose="02020603050405020304" pitchFamily="18" charset="0"/>
              </a:rPr>
              <a:t>Bảo mật thông tin: Tăng cường an ninh để bảo vệ thông tin cá nhân của khách hàng.</a:t>
            </a:r>
          </a:p>
          <a:p>
            <a:pPr algn="l"/>
            <a:endParaRPr lang="vi-VN"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a:solidFill>
                  <a:schemeClr val="tx1"/>
                </a:solidFill>
                <a:effectLst/>
                <a:latin typeface="Times New Roman" panose="02020603050405020304" pitchFamily="18" charset="0"/>
                <a:cs typeface="Times New Roman" panose="02020603050405020304" pitchFamily="18" charset="0"/>
              </a:rPr>
              <a:t>+ </a:t>
            </a:r>
            <a:r>
              <a:rPr lang="vi-VN" b="0" i="0" dirty="0">
                <a:solidFill>
                  <a:schemeClr val="tx1"/>
                </a:solidFill>
                <a:effectLst/>
                <a:latin typeface="Times New Roman" panose="02020603050405020304" pitchFamily="18" charset="0"/>
                <a:cs typeface="Times New Roman" panose="02020603050405020304" pitchFamily="18" charset="0"/>
              </a:rPr>
              <a:t>Lựa chọn nền tảng phát triển: Chọn nền tảng phù hợp với yêu cầu và kinh nghiệm phát triển.</a:t>
            </a:r>
          </a:p>
        </p:txBody>
      </p:sp>
    </p:spTree>
    <p:extLst>
      <p:ext uri="{BB962C8B-B14F-4D97-AF65-F5344CB8AC3E}">
        <p14:creationId xmlns:p14="http://schemas.microsoft.com/office/powerpoint/2010/main" val="225089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EAC7-E26E-E087-3D28-AF7C68537C95}"/>
              </a:ext>
            </a:extLst>
          </p:cNvPr>
          <p:cNvSpPr>
            <a:spLocks noGrp="1"/>
          </p:cNvSpPr>
          <p:nvPr>
            <p:ph type="title"/>
          </p:nvPr>
        </p:nvSpPr>
        <p:spPr>
          <a:xfrm>
            <a:off x="720000" y="2084110"/>
            <a:ext cx="7704000" cy="1732978"/>
          </a:xfrm>
        </p:spPr>
        <p:txBody>
          <a:bodyPr/>
          <a:lstStyle/>
          <a:p>
            <a:r>
              <a:rPr lang="en-US" dirty="0">
                <a:latin typeface="Times New Roman" panose="02020603050405020304" pitchFamily="18" charset="0"/>
                <a:cs typeface="Times New Roman" panose="02020603050405020304" pitchFamily="18" charset="0"/>
              </a:rPr>
              <a:t>Thanks for watching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07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39"/>
          <p:cNvSpPr txBox="1">
            <a:spLocks noGrp="1"/>
          </p:cNvSpPr>
          <p:nvPr>
            <p:ph type="title"/>
          </p:nvPr>
        </p:nvSpPr>
        <p:spPr>
          <a:xfrm>
            <a:off x="720001" y="521225"/>
            <a:ext cx="40414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Times New Roman" panose="02020603050405020304" pitchFamily="18" charset="0"/>
                <a:cs typeface="Times New Roman" panose="02020603050405020304" pitchFamily="18" charset="0"/>
              </a:rPr>
              <a:t>Chương 1</a:t>
            </a:r>
            <a:r>
              <a:rPr lang="en" sz="3200" dirty="0">
                <a:latin typeface="Times New Roman" panose="02020603050405020304" pitchFamily="18" charset="0"/>
                <a:cs typeface="Times New Roman" panose="02020603050405020304" pitchFamily="18" charset="0"/>
              </a:rPr>
              <a:t>:</a:t>
            </a:r>
            <a:r>
              <a:rPr lang="en" sz="3200">
                <a:latin typeface="Times New Roman" panose="02020603050405020304" pitchFamily="18" charset="0"/>
                <a:cs typeface="Times New Roman" panose="02020603050405020304" pitchFamily="18" charset="0"/>
              </a:rPr>
              <a:t> Tổng quan</a:t>
            </a:r>
            <a:endParaRPr sz="3200" dirty="0">
              <a:latin typeface="Times New Roman" panose="02020603050405020304" pitchFamily="18" charset="0"/>
              <a:cs typeface="Times New Roman" panose="02020603050405020304" pitchFamily="18" charset="0"/>
            </a:endParaRPr>
          </a:p>
        </p:txBody>
      </p:sp>
      <p:sp>
        <p:nvSpPr>
          <p:cNvPr id="2" name="TextBox 4">
            <a:extLst>
              <a:ext uri="{FF2B5EF4-FFF2-40B4-BE49-F238E27FC236}">
                <a16:creationId xmlns:a16="http://schemas.microsoft.com/office/drawing/2014/main" id="{3FD0D5B7-D9AD-E512-A8E1-12782F68933E}"/>
              </a:ext>
            </a:extLst>
          </p:cNvPr>
          <p:cNvSpPr txBox="1"/>
          <p:nvPr/>
        </p:nvSpPr>
        <p:spPr>
          <a:xfrm>
            <a:off x="720001" y="1093925"/>
            <a:ext cx="6307816" cy="400110"/>
          </a:xfrm>
          <a:prstGeom prst="rect">
            <a:avLst/>
          </a:prstGeom>
          <a:noFill/>
        </p:spPr>
        <p:txBody>
          <a:bodyPr wrap="square">
            <a:spAutoFit/>
          </a:bodyPr>
          <a:lstStyle/>
          <a:p>
            <a:pPr marL="0" marR="658495">
              <a:spcBef>
                <a:spcPts val="750"/>
              </a:spcBef>
              <a:spcAft>
                <a:spcPts val="500"/>
              </a:spcAft>
            </a:pP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Danh sách thành viên và phân công công việc:</a:t>
            </a:r>
            <a:endPar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4" name="Bảng 3">
            <a:extLst>
              <a:ext uri="{FF2B5EF4-FFF2-40B4-BE49-F238E27FC236}">
                <a16:creationId xmlns:a16="http://schemas.microsoft.com/office/drawing/2014/main" id="{49A7A61E-9BBA-C407-B8E9-38853AE15F05}"/>
              </a:ext>
            </a:extLst>
          </p:cNvPr>
          <p:cNvGraphicFramePr>
            <a:graphicFrameLocks noGrp="1"/>
          </p:cNvGraphicFramePr>
          <p:nvPr>
            <p:extLst>
              <p:ext uri="{D42A27DB-BD31-4B8C-83A1-F6EECF244321}">
                <p14:modId xmlns:p14="http://schemas.microsoft.com/office/powerpoint/2010/main" val="221892252"/>
              </p:ext>
            </p:extLst>
          </p:nvPr>
        </p:nvGraphicFramePr>
        <p:xfrm>
          <a:off x="1448502" y="1666625"/>
          <a:ext cx="6246995" cy="1347724"/>
        </p:xfrm>
        <a:graphic>
          <a:graphicData uri="http://schemas.openxmlformats.org/drawingml/2006/table">
            <a:tbl>
              <a:tblPr firstRow="1" firstCol="1" bandRow="1">
                <a:tableStyleId>{EBE17F89-391D-4D3F-8488-F15902FFDA50}</a:tableStyleId>
              </a:tblPr>
              <a:tblGrid>
                <a:gridCol w="678042">
                  <a:extLst>
                    <a:ext uri="{9D8B030D-6E8A-4147-A177-3AD203B41FA5}">
                      <a16:colId xmlns:a16="http://schemas.microsoft.com/office/drawing/2014/main" val="3345954069"/>
                    </a:ext>
                  </a:extLst>
                </a:gridCol>
                <a:gridCol w="1755642">
                  <a:extLst>
                    <a:ext uri="{9D8B030D-6E8A-4147-A177-3AD203B41FA5}">
                      <a16:colId xmlns:a16="http://schemas.microsoft.com/office/drawing/2014/main" val="1561758862"/>
                    </a:ext>
                  </a:extLst>
                </a:gridCol>
                <a:gridCol w="1071549">
                  <a:extLst>
                    <a:ext uri="{9D8B030D-6E8A-4147-A177-3AD203B41FA5}">
                      <a16:colId xmlns:a16="http://schemas.microsoft.com/office/drawing/2014/main" val="4031227954"/>
                    </a:ext>
                  </a:extLst>
                </a:gridCol>
                <a:gridCol w="2741762">
                  <a:extLst>
                    <a:ext uri="{9D8B030D-6E8A-4147-A177-3AD203B41FA5}">
                      <a16:colId xmlns:a16="http://schemas.microsoft.com/office/drawing/2014/main" val="1671135469"/>
                    </a:ext>
                  </a:extLst>
                </a:gridCol>
              </a:tblGrid>
              <a:tr h="302260">
                <a:tc>
                  <a:txBody>
                    <a:bodyPr/>
                    <a:lstStyle/>
                    <a:p>
                      <a:pPr algn="ctr">
                        <a:lnSpc>
                          <a:spcPct val="150000"/>
                        </a:lnSpc>
                        <a:spcAft>
                          <a:spcPts val="1000"/>
                        </a:spcAft>
                      </a:pPr>
                      <a:r>
                        <a:rPr lang="en-US" sz="1400">
                          <a:effectLst/>
                        </a:rPr>
                        <a:t>STT</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spcAft>
                          <a:spcPts val="1000"/>
                        </a:spcAft>
                      </a:pPr>
                      <a:r>
                        <a:rPr lang="en-US" sz="1400">
                          <a:effectLst/>
                        </a:rPr>
                        <a:t>Họ và Tên</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spcAft>
                          <a:spcPts val="1000"/>
                        </a:spcAft>
                      </a:pPr>
                      <a:r>
                        <a:rPr lang="en-US" sz="1400">
                          <a:effectLst/>
                        </a:rPr>
                        <a:t>MSSV</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spcAft>
                          <a:spcPts val="1000"/>
                        </a:spcAft>
                      </a:pPr>
                      <a:r>
                        <a:rPr lang="vi-VN" sz="1300">
                          <a:effectLst/>
                        </a:rPr>
                        <a:t>Phần công việc được giao</a:t>
                      </a:r>
                      <a:endParaRPr lang="en-US"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557385646"/>
                  </a:ext>
                </a:extLst>
              </a:tr>
              <a:tr h="210820">
                <a:tc>
                  <a:txBody>
                    <a:bodyPr/>
                    <a:lstStyle/>
                    <a:p>
                      <a:pPr algn="ctr">
                        <a:lnSpc>
                          <a:spcPct val="150000"/>
                        </a:lnSpc>
                        <a:spcAft>
                          <a:spcPts val="1000"/>
                        </a:spcAft>
                      </a:pPr>
                      <a:r>
                        <a:rPr lang="en-US" sz="1300">
                          <a:effectLst/>
                        </a:rPr>
                        <a:t>1</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Trần</a:t>
                      </a:r>
                      <a:r>
                        <a:rPr lang="vi-VN" sz="1300">
                          <a:effectLst/>
                        </a:rPr>
                        <a:t> Đinh Trọng</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2011061190</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57129331"/>
                  </a:ext>
                </a:extLst>
              </a:tr>
              <a:tr h="227965">
                <a:tc>
                  <a:txBody>
                    <a:bodyPr/>
                    <a:lstStyle/>
                    <a:p>
                      <a:pPr algn="ctr">
                        <a:lnSpc>
                          <a:spcPct val="150000"/>
                        </a:lnSpc>
                        <a:spcAft>
                          <a:spcPts val="1000"/>
                        </a:spcAft>
                      </a:pPr>
                      <a:r>
                        <a:rPr lang="en-US" sz="1300">
                          <a:effectLst/>
                        </a:rPr>
                        <a:t>2</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Nguyễn Ngọc Sang</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2011068714</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73728885"/>
                  </a:ext>
                </a:extLst>
              </a:tr>
              <a:tr h="205105">
                <a:tc>
                  <a:txBody>
                    <a:bodyPr/>
                    <a:lstStyle/>
                    <a:p>
                      <a:pPr algn="ctr">
                        <a:lnSpc>
                          <a:spcPct val="150000"/>
                        </a:lnSpc>
                        <a:spcAft>
                          <a:spcPts val="1000"/>
                        </a:spcAft>
                      </a:pPr>
                      <a:r>
                        <a:rPr lang="en-US" sz="1300">
                          <a:effectLst/>
                        </a:rPr>
                        <a:t>3</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Phan</a:t>
                      </a:r>
                      <a:r>
                        <a:rPr lang="vi-VN" sz="1300">
                          <a:effectLst/>
                        </a:rPr>
                        <a:t> Xuân Hoài Nam</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2011064274</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0123886"/>
                  </a:ext>
                </a:extLst>
              </a:tr>
              <a:tr h="250825">
                <a:tc>
                  <a:txBody>
                    <a:bodyPr/>
                    <a:lstStyle/>
                    <a:p>
                      <a:pPr algn="ctr">
                        <a:lnSpc>
                          <a:spcPct val="150000"/>
                        </a:lnSpc>
                        <a:spcAft>
                          <a:spcPts val="1000"/>
                        </a:spcAft>
                      </a:pPr>
                      <a:r>
                        <a:rPr lang="en-US" sz="1300">
                          <a:effectLst/>
                        </a:rPr>
                        <a:t>4</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Nguyễn</a:t>
                      </a:r>
                      <a:r>
                        <a:rPr lang="vi-VN" sz="1300">
                          <a:effectLst/>
                        </a:rPr>
                        <a:t> Chí Dũng</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2011060126</a:t>
                      </a:r>
                      <a:endParaRPr lang="en-US"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spcAft>
                          <a:spcPts val="1000"/>
                        </a:spcAft>
                      </a:pPr>
                      <a:r>
                        <a:rPr lang="en-US" sz="1300">
                          <a:effectLst/>
                        </a:rPr>
                        <a:t> </a:t>
                      </a:r>
                      <a:endParaRPr lang="en-US"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78031461"/>
                  </a:ext>
                </a:extLst>
              </a:tr>
            </a:tbl>
          </a:graphicData>
        </a:graphic>
      </p:graphicFrame>
      <p:sp>
        <p:nvSpPr>
          <p:cNvPr id="6" name="Hộp Văn bản 5">
            <a:extLst>
              <a:ext uri="{FF2B5EF4-FFF2-40B4-BE49-F238E27FC236}">
                <a16:creationId xmlns:a16="http://schemas.microsoft.com/office/drawing/2014/main" id="{3479CDFB-EEDF-6786-CBD0-DDECC30D7820}"/>
              </a:ext>
            </a:extLst>
          </p:cNvPr>
          <p:cNvSpPr txBox="1"/>
          <p:nvPr/>
        </p:nvSpPr>
        <p:spPr>
          <a:xfrm>
            <a:off x="2122715" y="2998522"/>
            <a:ext cx="4905102" cy="376834"/>
          </a:xfrm>
          <a:prstGeom prst="rect">
            <a:avLst/>
          </a:prstGeom>
          <a:noFill/>
        </p:spPr>
        <p:txBody>
          <a:bodyPr wrap="square">
            <a:spAutoFit/>
          </a:bodyPr>
          <a:lstStyle/>
          <a:p>
            <a:pPr algn="ctr">
              <a:lnSpc>
                <a:spcPct val="150000"/>
              </a:lnSpc>
              <a:spcAft>
                <a:spcPts val="1000"/>
              </a:spcAft>
            </a:pPr>
            <a:r>
              <a:rPr lang="en-US" sz="1400" b="1">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rPr>
              <a:t>Bảng 1: Danh sách thành viên và phân công công việc</a:t>
            </a:r>
            <a:endParaRPr lang="en-US" sz="1000" b="1">
              <a:solidFill>
                <a:srgbClr val="4F81BD"/>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2" name="TextBox 4">
            <a:extLst>
              <a:ext uri="{FF2B5EF4-FFF2-40B4-BE49-F238E27FC236}">
                <a16:creationId xmlns:a16="http://schemas.microsoft.com/office/drawing/2014/main" id="{3FD0D5B7-D9AD-E512-A8E1-12782F68933E}"/>
              </a:ext>
            </a:extLst>
          </p:cNvPr>
          <p:cNvSpPr txBox="1"/>
          <p:nvPr/>
        </p:nvSpPr>
        <p:spPr>
          <a:xfrm>
            <a:off x="739594" y="512628"/>
            <a:ext cx="3244577" cy="400110"/>
          </a:xfrm>
          <a:prstGeom prst="rect">
            <a:avLst/>
          </a:prstGeom>
          <a:noFill/>
        </p:spPr>
        <p:txBody>
          <a:bodyPr wrap="square">
            <a:spAutoFit/>
          </a:bodyPr>
          <a:lstStyle/>
          <a:p>
            <a:pPr marL="0" marR="658495">
              <a:spcBef>
                <a:spcPts val="750"/>
              </a:spcBef>
              <a:spcAft>
                <a:spcPts val="500"/>
              </a:spcAft>
            </a:pP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Tổng quan đề tài:</a:t>
            </a:r>
            <a:endPar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3">
            <a:extLst>
              <a:ext uri="{FF2B5EF4-FFF2-40B4-BE49-F238E27FC236}">
                <a16:creationId xmlns:a16="http://schemas.microsoft.com/office/drawing/2014/main" id="{21EF9AA2-B3DE-1753-1F66-C357BE75D0F7}"/>
              </a:ext>
            </a:extLst>
          </p:cNvPr>
          <p:cNvSpPr txBox="1"/>
          <p:nvPr/>
        </p:nvSpPr>
        <p:spPr>
          <a:xfrm>
            <a:off x="739594" y="1282070"/>
            <a:ext cx="7420820" cy="3426644"/>
          </a:xfrm>
          <a:prstGeom prst="rect">
            <a:avLst/>
          </a:prstGeom>
          <a:noFill/>
        </p:spPr>
        <p:txBody>
          <a:bodyPr wrap="square">
            <a:spAutoFit/>
          </a:bodyPr>
          <a:lstStyle/>
          <a:p>
            <a:pPr algn="just">
              <a:lnSpc>
                <a:spcPct val="120000"/>
              </a:lnSpc>
              <a:spcAft>
                <a:spcPts val="1000"/>
              </a:spcAft>
            </a:pPr>
            <a:r>
              <a:rPr lang="en-US">
                <a:effectLst/>
                <a:latin typeface="Times New Roman" panose="02020603050405020304" pitchFamily="18" charset="0"/>
                <a:ea typeface="Times New Roman" panose="02020603050405020304" pitchFamily="18" charset="0"/>
              </a:rPr>
              <a:t>Sau khi tiến hành khảo sát thực tế, chúng tôi nhận thấy một số điểm quan trọng về thực trạng quản lý thư viện:</a:t>
            </a:r>
          </a:p>
          <a:p>
            <a:pPr algn="just">
              <a:lnSpc>
                <a:spcPct val="120000"/>
              </a:lnSpc>
              <a:spcAft>
                <a:spcPts val="1000"/>
              </a:spcAft>
            </a:pPr>
            <a:r>
              <a:rPr lang="en-US">
                <a:latin typeface="Times New Roman" panose="02020603050405020304" pitchFamily="18" charset="0"/>
                <a:ea typeface="Times New Roman" panose="02020603050405020304" pitchFamily="18" charset="0"/>
              </a:rPr>
              <a:t> - </a:t>
            </a:r>
            <a:r>
              <a:rPr lang="en-US">
                <a:effectLst/>
                <a:latin typeface="Times New Roman" panose="02020603050405020304" pitchFamily="18" charset="0"/>
                <a:ea typeface="Times New Roman" panose="02020603050405020304" pitchFamily="18" charset="0"/>
              </a:rPr>
              <a:t>Quản lý Thủ Thư: Hệ thống hiện có 15 thủ thư, thông tin về họ, tên, phái, địa chỉ, ngày sinh, và email được nhập đầy đủ. Tuy nhiên, có một số trường email còn thiếu.</a:t>
            </a:r>
          </a:p>
          <a:p>
            <a:pPr algn="just">
              <a:lnSpc>
                <a:spcPct val="120000"/>
              </a:lnSpc>
              <a:spcAft>
                <a:spcPts val="1000"/>
              </a:spcAft>
            </a:pPr>
            <a:r>
              <a:rPr lang="en-US">
                <a:effectLst/>
                <a:latin typeface="Times New Roman" panose="02020603050405020304" pitchFamily="18" charset="0"/>
                <a:ea typeface="Times New Roman" panose="02020603050405020304" pitchFamily="18" charset="0"/>
              </a:rPr>
              <a:t> - Quản lý Độc Giả: Tính đến thời điểm hiện tại, có 500 độc giả đã đăng ký. Dữ liệu như mã độc giả, họ, tên, phái, địa chỉ, ngày sinh, email, và số điện thoại được nhập chính xác và đầy đủ.</a:t>
            </a:r>
          </a:p>
          <a:p>
            <a:pPr algn="just">
              <a:lnSpc>
                <a:spcPct val="120000"/>
              </a:lnSpc>
              <a:spcAft>
                <a:spcPts val="1000"/>
              </a:spcAft>
            </a:pPr>
            <a:r>
              <a:rPr lang="en-US">
                <a:effectLst/>
                <a:latin typeface="Times New Roman" panose="02020603050405020304" pitchFamily="18" charset="0"/>
                <a:ea typeface="Times New Roman" panose="02020603050405020304" pitchFamily="18" charset="0"/>
              </a:rPr>
              <a:t> - Quản lý Đầu Sách: Có tổng cộng 10,000 đầu sách trong thư viện, được phân loại vào các thể loại khác nhau. Tuy nhiên, cần kiểm tra lại dữ liệu để đảm bảo rằng mỗi đầu sách đều có thông tin đầy đủ về mã đầu sách (ISBN), tên sách, số trang, đơn giá, và năm xuất bản.</a:t>
            </a:r>
          </a:p>
          <a:p>
            <a:pPr algn="just">
              <a:lnSpc>
                <a:spcPct val="120000"/>
              </a:lnSpc>
              <a:spcAft>
                <a:spcPts val="1000"/>
              </a:spcAft>
            </a:pPr>
            <a:r>
              <a:rPr lang="en-US">
                <a:effectLst/>
                <a:latin typeface="Times New Roman" panose="02020603050405020304" pitchFamily="18" charset="0"/>
                <a:ea typeface="Times New Roman" panose="02020603050405020304" pitchFamily="18" charset="0"/>
              </a:rPr>
              <a:t> - Quản lý Mượn/Trả Sách: Có 2,000 phiếu mượn sách đã được lập, và quy trình mượn/trả sách diễn ra đúng theo quy định. Tuy nhiên, cần kiểm tra lại quy trình gia hạn sách để đảm bảo tính hiệu quả.</a:t>
            </a:r>
          </a:p>
        </p:txBody>
      </p:sp>
      <p:sp>
        <p:nvSpPr>
          <p:cNvPr id="8" name="TextBox 4">
            <a:extLst>
              <a:ext uri="{FF2B5EF4-FFF2-40B4-BE49-F238E27FC236}">
                <a16:creationId xmlns:a16="http://schemas.microsoft.com/office/drawing/2014/main" id="{C44EBBB0-494D-6E9C-6735-EBC88FADE7A8}"/>
              </a:ext>
            </a:extLst>
          </p:cNvPr>
          <p:cNvSpPr txBox="1"/>
          <p:nvPr/>
        </p:nvSpPr>
        <p:spPr>
          <a:xfrm>
            <a:off x="739594" y="912738"/>
            <a:ext cx="3460116" cy="369332"/>
          </a:xfrm>
          <a:prstGeom prst="rect">
            <a:avLst/>
          </a:prstGeom>
          <a:noFill/>
        </p:spPr>
        <p:txBody>
          <a:bodyPr wrap="square">
            <a:spAutoFit/>
          </a:bodyPr>
          <a:lstStyle/>
          <a:p>
            <a:pPr marL="0" marR="658495">
              <a:spcBef>
                <a:spcPts val="750"/>
              </a:spcBef>
              <a:spcAft>
                <a:spcPts val="500"/>
              </a:spcAft>
            </a:pPr>
            <a:r>
              <a:rPr lang="en-US" sz="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.2.1. Khảo sát thực trạng:</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9162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7" name="TextBox 3">
            <a:extLst>
              <a:ext uri="{FF2B5EF4-FFF2-40B4-BE49-F238E27FC236}">
                <a16:creationId xmlns:a16="http://schemas.microsoft.com/office/drawing/2014/main" id="{21EF9AA2-B3DE-1753-1F66-C357BE75D0F7}"/>
              </a:ext>
            </a:extLst>
          </p:cNvPr>
          <p:cNvSpPr txBox="1"/>
          <p:nvPr/>
        </p:nvSpPr>
        <p:spPr>
          <a:xfrm>
            <a:off x="739594" y="804118"/>
            <a:ext cx="7420820" cy="2394566"/>
          </a:xfrm>
          <a:prstGeom prst="rect">
            <a:avLst/>
          </a:prstGeom>
          <a:noFill/>
        </p:spPr>
        <p:txBody>
          <a:bodyPr wrap="square">
            <a:spAutoFit/>
          </a:bodyPr>
          <a:lstStyle/>
          <a:p>
            <a:pPr algn="just">
              <a:lnSpc>
                <a:spcPct val="120000"/>
              </a:lnSpc>
              <a:spcAft>
                <a:spcPts val="1000"/>
              </a:spcAft>
            </a:pPr>
            <a:r>
              <a:rPr lang="en-US">
                <a:latin typeface="Times New Roman" panose="02020603050405020304" pitchFamily="18" charset="0"/>
                <a:ea typeface="Times New Roman" panose="02020603050405020304" pitchFamily="18" charset="0"/>
              </a:rPr>
              <a:t>- </a:t>
            </a:r>
            <a:r>
              <a:rPr lang="en-US">
                <a:effectLst/>
                <a:latin typeface="Times New Roman" panose="02020603050405020304" pitchFamily="18" charset="0"/>
                <a:ea typeface="Times New Roman" panose="02020603050405020304" pitchFamily="18" charset="0"/>
              </a:rPr>
              <a:t>Quy trình Mượn/Trả Sách: Độc giả thực hiện quy trình mượn và trả sách thông qua giao diện người dùng trực tuyến và cũng có sự hỗ trợ từ thủ thư. Thủ thư thực hiện ghi nhận đầy đủ thông tin và hỗ trợ độc giả khi cần.</a:t>
            </a:r>
          </a:p>
          <a:p>
            <a:pPr algn="just">
              <a:lnSpc>
                <a:spcPct val="120000"/>
              </a:lnSpc>
              <a:spcAft>
                <a:spcPts val="1000"/>
              </a:spcAft>
            </a:pPr>
            <a:r>
              <a:rPr lang="en-US">
                <a:effectLst/>
                <a:latin typeface="Times New Roman" panose="02020603050405020304" pitchFamily="18" charset="0"/>
                <a:ea typeface="Times New Roman" panose="02020603050405020304" pitchFamily="18" charset="0"/>
              </a:rPr>
              <a:t>- Gia Hạn Sách: Độc giả có thể gia hạn sách thông qua giao diện trực tuyến một cách dễ dàng. Tuy nhiên, cần kiểm tra lại quy trình gia hạn để đảm bảo rằng độc giả chỉ có thể gia hạn sách một lần và đúng theo quy định.</a:t>
            </a:r>
          </a:p>
          <a:p>
            <a:pPr algn="just">
              <a:lnSpc>
                <a:spcPct val="120000"/>
              </a:lnSpc>
              <a:spcAft>
                <a:spcPts val="1000"/>
              </a:spcAft>
            </a:pPr>
            <a:r>
              <a:rPr lang="en-US">
                <a:effectLst/>
                <a:latin typeface="Times New Roman" panose="02020603050405020304" pitchFamily="18" charset="0"/>
                <a:ea typeface="Times New Roman" panose="02020603050405020304" pitchFamily="18" charset="0"/>
              </a:rPr>
              <a:t>- Phí và Hạn Đóng Lệ Phí: Hệ thống tự động tính phí và áp dụng hạn đóng lệ phí theo quy định. Độc giả được thông báo rõ ràng về nghĩa vụ tài chính của mình.</a:t>
            </a:r>
          </a:p>
        </p:txBody>
      </p:sp>
      <p:sp>
        <p:nvSpPr>
          <p:cNvPr id="8" name="TextBox 4">
            <a:extLst>
              <a:ext uri="{FF2B5EF4-FFF2-40B4-BE49-F238E27FC236}">
                <a16:creationId xmlns:a16="http://schemas.microsoft.com/office/drawing/2014/main" id="{C44EBBB0-494D-6E9C-6735-EBC88FADE7A8}"/>
              </a:ext>
            </a:extLst>
          </p:cNvPr>
          <p:cNvSpPr txBox="1"/>
          <p:nvPr/>
        </p:nvSpPr>
        <p:spPr>
          <a:xfrm>
            <a:off x="739594" y="434786"/>
            <a:ext cx="3460116" cy="369332"/>
          </a:xfrm>
          <a:prstGeom prst="rect">
            <a:avLst/>
          </a:prstGeom>
          <a:noFill/>
        </p:spPr>
        <p:txBody>
          <a:bodyPr wrap="square">
            <a:spAutoFit/>
          </a:bodyPr>
          <a:lstStyle/>
          <a:p>
            <a:pPr marL="0" marR="658495">
              <a:spcBef>
                <a:spcPts val="750"/>
              </a:spcBef>
              <a:spcAft>
                <a:spcPts val="500"/>
              </a:spcAft>
            </a:pPr>
            <a:r>
              <a:rPr lang="en-US" sz="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.2.2. Khảo sát </a:t>
            </a:r>
            <a:r>
              <a:rPr lang="en-US" sz="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thực tế</a:t>
            </a:r>
            <a:r>
              <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327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7" name="TextBox 3">
            <a:extLst>
              <a:ext uri="{FF2B5EF4-FFF2-40B4-BE49-F238E27FC236}">
                <a16:creationId xmlns:a16="http://schemas.microsoft.com/office/drawing/2014/main" id="{21EF9AA2-B3DE-1753-1F66-C357BE75D0F7}"/>
              </a:ext>
            </a:extLst>
          </p:cNvPr>
          <p:cNvSpPr txBox="1"/>
          <p:nvPr/>
        </p:nvSpPr>
        <p:spPr>
          <a:xfrm>
            <a:off x="739594" y="804118"/>
            <a:ext cx="7420820" cy="3108543"/>
          </a:xfrm>
          <a:prstGeom prst="rect">
            <a:avLst/>
          </a:prstGeom>
          <a:noFill/>
        </p:spPr>
        <p:txBody>
          <a:bodyPr wrap="square">
            <a:spAutoFit/>
          </a:bodyPr>
          <a:lstStyle/>
          <a:p>
            <a:pPr lvl="0" algn="just">
              <a:lnSpc>
                <a:spcPct val="150000"/>
              </a:lnSpc>
              <a:tabLst>
                <a:tab pos="228600" algn="l"/>
                <a:tab pos="457200" algn="l"/>
              </a:tabLst>
            </a:pPr>
            <a:r>
              <a:rPr lang="en-US">
                <a:effectLst/>
                <a:latin typeface="Times New Roman" panose="02020603050405020304" pitchFamily="18" charset="0"/>
                <a:ea typeface="Arial" panose="020B0604020202020204" pitchFamily="34" charset="0"/>
                <a:cs typeface="Times New Roman" panose="02020603050405020304" pitchFamily="18" charset="0"/>
              </a:rPr>
              <a:t>- Sau cùng, dựa trên những thông tin thu thập từ khảo sát thực trạng và thực tế, chúng tôi đưa ra một số đánh giá như sau:</a:t>
            </a:r>
          </a:p>
          <a:p>
            <a:pPr lvl="0" algn="just">
              <a:lnSpc>
                <a:spcPct val="150000"/>
              </a:lnSpc>
              <a:tabLst>
                <a:tab pos="228600" algn="l"/>
                <a:tab pos="457200" algn="l"/>
              </a:tabLst>
            </a:pPr>
            <a:r>
              <a:rPr lang="en-US">
                <a:effectLst/>
                <a:latin typeface="Times New Roman" panose="02020603050405020304" pitchFamily="18" charset="0"/>
                <a:ea typeface="Arial" panose="020B0604020202020204" pitchFamily="34" charset="0"/>
                <a:cs typeface="Times New Roman" panose="02020603050405020304" pitchFamily="18" charset="0"/>
              </a:rPr>
              <a:t>- Hiệu Suất Hệ Thống: Hệ thống đang đáp ứng tốt nhu cầu của độc giả và thư viện. Tuy nhiên, có cơ hội để tối ưu hóa quy trình mượn/trả sách để giảm thời gian chờ đợi.</a:t>
            </a:r>
          </a:p>
          <a:p>
            <a:pPr lvl="0" algn="just">
              <a:lnSpc>
                <a:spcPct val="150000"/>
              </a:lnSpc>
              <a:tabLst>
                <a:tab pos="228600" algn="l"/>
                <a:tab pos="457200" algn="l"/>
              </a:tabLst>
            </a:pPr>
            <a:r>
              <a:rPr lang="en-US">
                <a:effectLst/>
                <a:latin typeface="Times New Roman" panose="02020603050405020304" pitchFamily="18" charset="0"/>
                <a:ea typeface="Arial" panose="020B0604020202020204" pitchFamily="34" charset="0"/>
                <a:cs typeface="Times New Roman" panose="02020603050405020304" pitchFamily="18" charset="0"/>
              </a:rPr>
              <a:t>- Quy Trình Mượn/Trả Sách: Quy trình mượn/trả sách hiệu quả và thuận tiện, đồng thời sự hỗ trợ từ thủ thư tạo nên trải nghiệm tích cực cho độc giả.</a:t>
            </a:r>
          </a:p>
          <a:p>
            <a:pPr lvl="0" algn="just">
              <a:lnSpc>
                <a:spcPct val="150000"/>
              </a:lnSpc>
              <a:tabLst>
                <a:tab pos="228600" algn="l"/>
                <a:tab pos="457200" algn="l"/>
              </a:tabLst>
            </a:pPr>
            <a:r>
              <a:rPr lang="en-US">
                <a:effectLst/>
                <a:latin typeface="Times New Roman" panose="02020603050405020304" pitchFamily="18" charset="0"/>
                <a:ea typeface="Arial" panose="020B0604020202020204" pitchFamily="34" charset="0"/>
                <a:cs typeface="Times New Roman" panose="02020603050405020304" pitchFamily="18" charset="0"/>
              </a:rPr>
              <a:t>- Giao Diện Người Dùng: Giao diện người dùng thân thiện và dễ sử dụng, giúp độc giả tìm kiếm và thực hiện các hoạt động một cách dễ dàng.</a:t>
            </a:r>
          </a:p>
          <a:p>
            <a:pPr lvl="0" algn="just">
              <a:tabLst>
                <a:tab pos="228600" algn="l"/>
                <a:tab pos="457200" algn="l"/>
              </a:tabLst>
            </a:pPr>
            <a:r>
              <a:rPr lang="en-US">
                <a:effectLst/>
                <a:latin typeface="Times New Roman" panose="02020603050405020304" pitchFamily="18" charset="0"/>
                <a:ea typeface="Arial" panose="020B0604020202020204" pitchFamily="34" charset="0"/>
                <a:cs typeface="Times New Roman" panose="02020603050405020304" pitchFamily="18" charset="0"/>
              </a:rPr>
              <a:t>- Rủi Ro và Đề Xuất Cải Thiện: Hiện tại không có rủi ro lớn, tuy nhiên, có thể cải thiện quy trình kiểm tra dữ liệu và thực hiện bảo dưỡng định kỳ hệ thống để tránh sự cố và đảm bảo tính ổn định.</a:t>
            </a:r>
          </a:p>
        </p:txBody>
      </p:sp>
      <p:sp>
        <p:nvSpPr>
          <p:cNvPr id="8" name="TextBox 4">
            <a:extLst>
              <a:ext uri="{FF2B5EF4-FFF2-40B4-BE49-F238E27FC236}">
                <a16:creationId xmlns:a16="http://schemas.microsoft.com/office/drawing/2014/main" id="{C44EBBB0-494D-6E9C-6735-EBC88FADE7A8}"/>
              </a:ext>
            </a:extLst>
          </p:cNvPr>
          <p:cNvSpPr txBox="1"/>
          <p:nvPr/>
        </p:nvSpPr>
        <p:spPr>
          <a:xfrm>
            <a:off x="739594" y="434786"/>
            <a:ext cx="3460116" cy="369332"/>
          </a:xfrm>
          <a:prstGeom prst="rect">
            <a:avLst/>
          </a:prstGeom>
          <a:noFill/>
        </p:spPr>
        <p:txBody>
          <a:bodyPr wrap="square">
            <a:spAutoFit/>
          </a:bodyPr>
          <a:lstStyle/>
          <a:p>
            <a:pPr marL="0" marR="658495">
              <a:spcBef>
                <a:spcPts val="750"/>
              </a:spcBef>
              <a:spcAft>
                <a:spcPts val="500"/>
              </a:spcAft>
            </a:pPr>
            <a:r>
              <a:rPr lang="en-US" sz="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.2.3. </a:t>
            </a:r>
            <a:r>
              <a:rPr lang="en-US" sz="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Đánh giá</a:t>
            </a:r>
            <a:r>
              <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001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7" name="TextBox 3">
            <a:extLst>
              <a:ext uri="{FF2B5EF4-FFF2-40B4-BE49-F238E27FC236}">
                <a16:creationId xmlns:a16="http://schemas.microsoft.com/office/drawing/2014/main" id="{21EF9AA2-B3DE-1753-1F66-C357BE75D0F7}"/>
              </a:ext>
            </a:extLst>
          </p:cNvPr>
          <p:cNvSpPr txBox="1"/>
          <p:nvPr/>
        </p:nvSpPr>
        <p:spPr>
          <a:xfrm>
            <a:off x="739594" y="804118"/>
            <a:ext cx="7420820" cy="1992661"/>
          </a:xfrm>
          <a:prstGeom prst="rect">
            <a:avLst/>
          </a:prstGeom>
          <a:noFill/>
        </p:spPr>
        <p:txBody>
          <a:bodyPr wrap="square">
            <a:spAutoFit/>
          </a:bodyPr>
          <a:lstStyle/>
          <a:p>
            <a:pPr algn="just">
              <a:lnSpc>
                <a:spcPct val="150000"/>
              </a:lnSpc>
              <a:spcAft>
                <a:spcPts val="1000"/>
              </a:spcAft>
            </a:pPr>
            <a:r>
              <a:rPr lang="en-US">
                <a:effectLst/>
                <a:latin typeface="Times New Roman" panose="02020603050405020304" pitchFamily="18" charset="0"/>
                <a:ea typeface="Times New Roman" panose="02020603050405020304" pitchFamily="18" charset="0"/>
                <a:cs typeface="Times New Roman" panose="02020603050405020304" pitchFamily="18" charset="0"/>
              </a:rPr>
              <a:t>Đề tài "Quản lý Thư viện Trường HUTECH" sẽ giới hạn phạm vi nghiên cứu vào các khía cạnh cụ thể trong quản lý thư viện học thuật. Cụ thể, phạm vi nghiên cứu sẽ tập trung vào việc thiết kế và quản lý cơ sở dữ liệu cho hệ thống quản lý thư viện, bao gồm các bảng dữ liệu như sách, tác giả, độc giả, phiếu mượn, và các liên kết giữa chúng. Thông qua việc tập trung vào cơ sở dữ liệu, đề tài sẽ không đi sâu vào các khía cạnh khác như giao diện người dùng, công nghệ thông tin, hoặc các vấn đề hệ thống khác.</a:t>
            </a:r>
            <a:endParaRPr lang="en-US">
              <a:effectLst/>
              <a:latin typeface="Times New Roman" panose="02020603050405020304" pitchFamily="18" charset="0"/>
              <a:ea typeface="Times New Roman" panose="02020603050405020304" pitchFamily="18" charset="0"/>
            </a:endParaRPr>
          </a:p>
        </p:txBody>
      </p:sp>
      <p:sp>
        <p:nvSpPr>
          <p:cNvPr id="8" name="TextBox 4">
            <a:extLst>
              <a:ext uri="{FF2B5EF4-FFF2-40B4-BE49-F238E27FC236}">
                <a16:creationId xmlns:a16="http://schemas.microsoft.com/office/drawing/2014/main" id="{C44EBBB0-494D-6E9C-6735-EBC88FADE7A8}"/>
              </a:ext>
            </a:extLst>
          </p:cNvPr>
          <p:cNvSpPr txBox="1"/>
          <p:nvPr/>
        </p:nvSpPr>
        <p:spPr>
          <a:xfrm>
            <a:off x="739593" y="434786"/>
            <a:ext cx="4596584" cy="400110"/>
          </a:xfrm>
          <a:prstGeom prst="rect">
            <a:avLst/>
          </a:prstGeom>
          <a:noFill/>
        </p:spPr>
        <p:txBody>
          <a:bodyPr wrap="square">
            <a:spAutoFit/>
          </a:bodyPr>
          <a:lstStyle/>
          <a:p>
            <a:pPr marL="0" marR="658495" algn="just">
              <a:spcBef>
                <a:spcPts val="750"/>
              </a:spcBef>
              <a:spcAft>
                <a:spcPts val="500"/>
              </a:spcAft>
            </a:pP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Giới hạn phạm vi nghiên cứu</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0416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7" name="TextBox 3">
            <a:extLst>
              <a:ext uri="{FF2B5EF4-FFF2-40B4-BE49-F238E27FC236}">
                <a16:creationId xmlns:a16="http://schemas.microsoft.com/office/drawing/2014/main" id="{21EF9AA2-B3DE-1753-1F66-C357BE75D0F7}"/>
              </a:ext>
            </a:extLst>
          </p:cNvPr>
          <p:cNvSpPr txBox="1"/>
          <p:nvPr/>
        </p:nvSpPr>
        <p:spPr>
          <a:xfrm>
            <a:off x="739594" y="804118"/>
            <a:ext cx="7420820" cy="1346331"/>
          </a:xfrm>
          <a:prstGeom prst="rect">
            <a:avLst/>
          </a:prstGeom>
          <a:noFill/>
        </p:spPr>
        <p:txBody>
          <a:bodyPr wrap="square">
            <a:spAutoFit/>
          </a:bodyPr>
          <a:lstStyle/>
          <a:p>
            <a:pPr algn="just">
              <a:lnSpc>
                <a:spcPct val="150000"/>
              </a:lnSpc>
              <a:spcAft>
                <a:spcPts val="1000"/>
              </a:spcAft>
            </a:pPr>
            <a:r>
              <a:rPr lang="en-US">
                <a:effectLst/>
                <a:latin typeface="Times New Roman" panose="02020603050405020304" pitchFamily="18" charset="0"/>
                <a:ea typeface="Times New Roman" panose="02020603050405020304" pitchFamily="18" charset="0"/>
                <a:cs typeface="Times New Roman" panose="02020603050405020304" pitchFamily="18" charset="0"/>
              </a:rPr>
              <a:t>Đối tượng nghiên cứu của đề tài là hệ thống quản lý thư viện của Trường HUTECH, đặc biệt là cơ sở dữ liệu của nó. Nghiên cứu sẽ tập trung vào cấu trúc và quan hệ giữa các bảng dữ liệu như sách, tác giả, độc giả, và các sự kiện như mượn sách, trả sách. Đối tượng nghiên cứu cũng sẽ bao gồm các quy trình và quy tắc trong quản lý thư viện liên quan đến cơ sở dữ liệu.</a:t>
            </a:r>
            <a:endParaRPr lang="en-US">
              <a:effectLst/>
              <a:latin typeface="Times New Roman" panose="02020603050405020304" pitchFamily="18" charset="0"/>
              <a:ea typeface="Times New Roman" panose="02020603050405020304" pitchFamily="18" charset="0"/>
            </a:endParaRPr>
          </a:p>
        </p:txBody>
      </p:sp>
      <p:sp>
        <p:nvSpPr>
          <p:cNvPr id="8" name="TextBox 4">
            <a:extLst>
              <a:ext uri="{FF2B5EF4-FFF2-40B4-BE49-F238E27FC236}">
                <a16:creationId xmlns:a16="http://schemas.microsoft.com/office/drawing/2014/main" id="{C44EBBB0-494D-6E9C-6735-EBC88FADE7A8}"/>
              </a:ext>
            </a:extLst>
          </p:cNvPr>
          <p:cNvSpPr txBox="1"/>
          <p:nvPr/>
        </p:nvSpPr>
        <p:spPr>
          <a:xfrm>
            <a:off x="739593" y="434786"/>
            <a:ext cx="4596584" cy="400110"/>
          </a:xfrm>
          <a:prstGeom prst="rect">
            <a:avLst/>
          </a:prstGeom>
          <a:noFill/>
        </p:spPr>
        <p:txBody>
          <a:bodyPr wrap="square">
            <a:spAutoFit/>
          </a:bodyPr>
          <a:lstStyle/>
          <a:p>
            <a:pPr marL="0" marR="658495" algn="just">
              <a:spcBef>
                <a:spcPts val="750"/>
              </a:spcBef>
              <a:spcAft>
                <a:spcPts val="500"/>
              </a:spcAft>
            </a:pP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Đối tượng</a:t>
            </a: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nghiên cứu</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316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7" name="TextBox 3">
            <a:extLst>
              <a:ext uri="{FF2B5EF4-FFF2-40B4-BE49-F238E27FC236}">
                <a16:creationId xmlns:a16="http://schemas.microsoft.com/office/drawing/2014/main" id="{21EF9AA2-B3DE-1753-1F66-C357BE75D0F7}"/>
              </a:ext>
            </a:extLst>
          </p:cNvPr>
          <p:cNvSpPr txBox="1"/>
          <p:nvPr/>
        </p:nvSpPr>
        <p:spPr>
          <a:xfrm>
            <a:off x="739594" y="804118"/>
            <a:ext cx="7420820" cy="1346331"/>
          </a:xfrm>
          <a:prstGeom prst="rect">
            <a:avLst/>
          </a:prstGeom>
          <a:noFill/>
        </p:spPr>
        <p:txBody>
          <a:bodyPr wrap="square">
            <a:spAutoFit/>
          </a:bodyPr>
          <a:lstStyle/>
          <a:p>
            <a:pPr algn="just">
              <a:lnSpc>
                <a:spcPct val="150000"/>
              </a:lnSpc>
              <a:spcAft>
                <a:spcPts val="1000"/>
              </a:spcAft>
            </a:pPr>
            <a:r>
              <a:rPr lang="en-US">
                <a:effectLst/>
                <a:latin typeface="Times New Roman" panose="02020603050405020304" pitchFamily="18" charset="0"/>
                <a:ea typeface="Times New Roman" panose="02020603050405020304" pitchFamily="18" charset="0"/>
                <a:cs typeface="Times New Roman" panose="02020603050405020304" pitchFamily="18" charset="0"/>
              </a:rPr>
              <a:t>Phương pháp nghiên cứu sẽ sử dụng phương pháp thiết kế cơ sở dữ liệu, bao gồm việc xác định yêu cầu, thiết kế bảng, quan hệ, và các ràng buộc. Đồng thời, phương pháp này sẽ kết hợp với việc áp dụng các nguyên tắc của quản lý cơ sở dữ liệu để đảm bảo tính hiệu quả, an toàn và đồng nhất của hệ thống. Phương pháp này cũng có thể bao gồm việc kiểm thử và đánh giá hiệu suất của cơ sở dữ liệu.</a:t>
            </a:r>
            <a:endParaRPr lang="en-US">
              <a:effectLst/>
              <a:latin typeface="Times New Roman" panose="02020603050405020304" pitchFamily="18" charset="0"/>
              <a:ea typeface="Times New Roman" panose="02020603050405020304" pitchFamily="18" charset="0"/>
            </a:endParaRPr>
          </a:p>
        </p:txBody>
      </p:sp>
      <p:sp>
        <p:nvSpPr>
          <p:cNvPr id="8" name="TextBox 4">
            <a:extLst>
              <a:ext uri="{FF2B5EF4-FFF2-40B4-BE49-F238E27FC236}">
                <a16:creationId xmlns:a16="http://schemas.microsoft.com/office/drawing/2014/main" id="{C44EBBB0-494D-6E9C-6735-EBC88FADE7A8}"/>
              </a:ext>
            </a:extLst>
          </p:cNvPr>
          <p:cNvSpPr txBox="1"/>
          <p:nvPr/>
        </p:nvSpPr>
        <p:spPr>
          <a:xfrm>
            <a:off x="739593" y="434786"/>
            <a:ext cx="4596584" cy="400110"/>
          </a:xfrm>
          <a:prstGeom prst="rect">
            <a:avLst/>
          </a:prstGeom>
          <a:noFill/>
        </p:spPr>
        <p:txBody>
          <a:bodyPr wrap="square">
            <a:spAutoFit/>
          </a:bodyPr>
          <a:lstStyle/>
          <a:p>
            <a:pPr marL="0" marR="658495" algn="just">
              <a:spcBef>
                <a:spcPts val="750"/>
              </a:spcBef>
              <a:spcAft>
                <a:spcPts val="500"/>
              </a:spcAft>
            </a:pP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 Phương pháp </a:t>
            </a:r>
            <a:r>
              <a:rPr lang="en-US" sz="20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nghiên cứu</a:t>
            </a:r>
            <a:r>
              <a:rPr lang="en-US"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766912"/>
      </p:ext>
    </p:extLst>
  </p:cSld>
  <p:clrMapOvr>
    <a:masterClrMapping/>
  </p:clrMapOvr>
</p:sld>
</file>

<file path=ppt/theme/theme1.xml><?xml version="1.0" encoding="utf-8"?>
<a:theme xmlns:a="http://schemas.openxmlformats.org/drawingml/2006/main" name=" Media and Technology in Society - Spanish - Foreign Language - 10th grade by Slidesgo Media and Technology in Society - Spanish - Foreign Language - 10th grade by Slidesgo">
  <a:themeElements>
    <a:clrScheme name="Simple Light">
      <a:dk1>
        <a:srgbClr val="3F3F41"/>
      </a:dk1>
      <a:lt1>
        <a:srgbClr val="FAF8F4"/>
      </a:lt1>
      <a:dk2>
        <a:srgbClr val="FABD0B"/>
      </a:dk2>
      <a:lt2>
        <a:srgbClr val="F38212"/>
      </a:lt2>
      <a:accent1>
        <a:srgbClr val="FF70A3"/>
      </a:accent1>
      <a:accent2>
        <a:srgbClr val="B360AE"/>
      </a:accent2>
      <a:accent3>
        <a:srgbClr val="089CF4"/>
      </a:accent3>
      <a:accent4>
        <a:srgbClr val="006CE9"/>
      </a:accent4>
      <a:accent5>
        <a:srgbClr val="5AD283"/>
      </a:accent5>
      <a:accent6>
        <a:srgbClr val="45A056"/>
      </a:accent6>
      <a:hlink>
        <a:srgbClr val="3F3F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3036</Words>
  <Application>Microsoft Office PowerPoint</Application>
  <PresentationFormat>Trình chiếu Trên màn hình (16:9)</PresentationFormat>
  <Paragraphs>132</Paragraphs>
  <Slides>26</Slides>
  <Notes>25</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26</vt:i4>
      </vt:variant>
    </vt:vector>
  </HeadingPairs>
  <TitlesOfParts>
    <vt:vector size="36" baseType="lpstr">
      <vt:lpstr>Nunito Light</vt:lpstr>
      <vt:lpstr>Calibri</vt:lpstr>
      <vt:lpstr>BIZ UDPGothic</vt:lpstr>
      <vt:lpstr>DM Sans</vt:lpstr>
      <vt:lpstr>Lato Light</vt:lpstr>
      <vt:lpstr>Times New Roman</vt:lpstr>
      <vt:lpstr>Arial</vt:lpstr>
      <vt:lpstr>Anaheim</vt:lpstr>
      <vt:lpstr>Didact Gothic</vt:lpstr>
      <vt:lpstr> Media and Technology in Society - Spanish - Foreign Language - 10th grade by Slidesgo Media and Technology in Society - Spanish - Foreign Language - 10th grade by Slidesgo</vt:lpstr>
      <vt:lpstr>Quản lý thư viện Hutech</vt:lpstr>
      <vt:lpstr>Nội dung báo cáo</vt:lpstr>
      <vt:lpstr>Chương 1: Tổng quan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Chương 2: Thiết kế dữ liệu của hệ thống</vt:lpstr>
      <vt:lpstr>Bản trình bày PowerPoint</vt:lpstr>
      <vt:lpstr>Bản trình bày PowerPoint</vt:lpstr>
      <vt:lpstr>Bản trình bày PowerPoint</vt:lpstr>
      <vt:lpstr>Bản trình bày PowerPoint</vt:lpstr>
      <vt:lpstr>Chương 3: Đồ thị quan hệ và dạng chuẩn </vt:lpstr>
      <vt:lpstr>Bản trình bày PowerPoint</vt:lpstr>
      <vt:lpstr>Bản trình bày PowerPoint</vt:lpstr>
      <vt:lpstr>Bản trình bày PowerPoint</vt:lpstr>
      <vt:lpstr>Bản trình bày PowerPoint</vt:lpstr>
      <vt:lpstr>2. Cơ sở lý thuyết</vt:lpstr>
      <vt:lpstr>2. Cơ sở lý thuyết</vt:lpstr>
      <vt:lpstr>2. Cơ sở lý thuyết</vt:lpstr>
      <vt:lpstr>Chương 4: Kết luận</vt:lpstr>
      <vt:lpstr>Tài liệu tham khảo</vt:lpstr>
      <vt:lpstr>Thanks for watching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thương mại điện tử</dc:title>
  <cp:lastModifiedBy>Chí Thiện Nguyễn</cp:lastModifiedBy>
  <cp:revision>30</cp:revision>
  <dcterms:modified xsi:type="dcterms:W3CDTF">2024-01-09T16:54:03Z</dcterms:modified>
</cp:coreProperties>
</file>